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jpeg" ContentType="image/jpeg"/>
  <Override PartName="/ppt/media/image8.png" ContentType="image/pn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9.png" ContentType="image/png"/>
  <Override PartName="/ppt/media/image7.jpeg" ContentType="image/jpeg"/>
  <Override PartName="/ppt/media/image10.jpeg" ContentType="image/jpeg"/>
  <Override PartName="/ppt/media/image11.jpeg" ContentType="image/jpe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Lst>
  <p:sldSz cx="9144000" cy="51435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29"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30"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32"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33"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34"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35"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37"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38"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39"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40"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41"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42"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52" name="PlaceHolder 2"/>
          <p:cNvSpPr>
            <a:spLocks noGrp="1"/>
          </p:cNvSpPr>
          <p:nvPr>
            <p:ph type="subTitle"/>
          </p:nvPr>
        </p:nvSpPr>
        <p:spPr>
          <a:xfrm>
            <a:off x="360000" y="1836000"/>
            <a:ext cx="8423640" cy="2573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54"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56"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57"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360000" y="900000"/>
            <a:ext cx="8423640" cy="333720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61"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62"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63"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8" name="PlaceHolder 2"/>
          <p:cNvSpPr>
            <a:spLocks noGrp="1"/>
          </p:cNvSpPr>
          <p:nvPr>
            <p:ph type="subTitle"/>
          </p:nvPr>
        </p:nvSpPr>
        <p:spPr>
          <a:xfrm>
            <a:off x="360000" y="1836000"/>
            <a:ext cx="8423640" cy="2573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65"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66"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67"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69"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70"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71"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73"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74"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76"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77"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78"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79"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81"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82"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83"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84"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85"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86"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94" name="PlaceHolder 2"/>
          <p:cNvSpPr>
            <a:spLocks noGrp="1"/>
          </p:cNvSpPr>
          <p:nvPr>
            <p:ph type="subTitle"/>
          </p:nvPr>
        </p:nvSpPr>
        <p:spPr>
          <a:xfrm>
            <a:off x="360000" y="1836000"/>
            <a:ext cx="8423640" cy="2573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96"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98"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99"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0"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360000" y="900000"/>
            <a:ext cx="8423640" cy="333720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03"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04"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05"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07"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08"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09"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11"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12"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13"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15"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16"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18"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19"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20"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21"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23"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24"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25"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26"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27"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28"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35" name="PlaceHolder 2"/>
          <p:cNvSpPr>
            <a:spLocks noGrp="1"/>
          </p:cNvSpPr>
          <p:nvPr>
            <p:ph type="subTitle"/>
          </p:nvPr>
        </p:nvSpPr>
        <p:spPr>
          <a:xfrm>
            <a:off x="360000" y="1836000"/>
            <a:ext cx="8423640" cy="2573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37"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2"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3"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39"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40"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360000" y="900000"/>
            <a:ext cx="8423640" cy="333720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44"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45"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46"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48"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49"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50"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52"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53"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54"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56"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57"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59"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0"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1"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2"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64"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5"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6"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7"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8"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9"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360000" y="900000"/>
            <a:ext cx="8423640" cy="333720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7"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8"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9"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21"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22"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3"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60000" y="900000"/>
            <a:ext cx="8423640" cy="71964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25"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6"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7"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 11" descr=""/>
          <p:cNvPicPr/>
          <p:nvPr/>
        </p:nvPicPr>
        <p:blipFill>
          <a:blip r:embed="rId2"/>
          <a:stretch/>
        </p:blipFill>
        <p:spPr>
          <a:xfrm>
            <a:off x="-23400" y="0"/>
            <a:ext cx="9160560" cy="5152680"/>
          </a:xfrm>
          <a:prstGeom prst="rect">
            <a:avLst/>
          </a:prstGeom>
          <a:ln>
            <a:noFill/>
          </a:ln>
        </p:spPr>
      </p:pic>
      <p:sp>
        <p:nvSpPr>
          <p:cNvPr id="1" name="PlaceHolder 1"/>
          <p:cNvSpPr>
            <a:spLocks noGrp="1"/>
          </p:cNvSpPr>
          <p:nvPr>
            <p:ph type="dt"/>
          </p:nvPr>
        </p:nvSpPr>
        <p:spPr>
          <a:xfrm>
            <a:off x="0" y="4963680"/>
            <a:ext cx="179640" cy="179640"/>
          </a:xfrm>
          <a:prstGeom prst="rect">
            <a:avLst/>
          </a:prstGeom>
        </p:spPr>
        <p:txBody>
          <a:bodyPr lIns="90000" rIns="90000" tIns="45000" bIns="45000">
            <a:noAutofit/>
          </a:bodyPr>
          <a:p>
            <a:pPr>
              <a:lnSpc>
                <a:spcPct val="100000"/>
              </a:lnSpc>
            </a:pPr>
            <a:fld id="{D17A4158-91F6-4490-9EDF-1D930214E0F1}" type="datetime1">
              <a:rPr b="0" lang="fr-FR" sz="100" spc="-1" strike="noStrike">
                <a:solidFill>
                  <a:srgbClr val="000000"/>
                </a:solidFill>
                <a:latin typeface="Arial"/>
              </a:rPr>
              <a:t>29/11/2021</a:t>
            </a:fld>
            <a:endParaRPr b="0" lang="fr-FR" sz="100" spc="-1" strike="noStrike">
              <a:latin typeface="Times New Roman"/>
            </a:endParaRPr>
          </a:p>
        </p:txBody>
      </p:sp>
      <p:sp>
        <p:nvSpPr>
          <p:cNvPr id="2" name="PlaceHolder 2"/>
          <p:cNvSpPr>
            <a:spLocks noGrp="1"/>
          </p:cNvSpPr>
          <p:nvPr>
            <p:ph type="ftr"/>
          </p:nvPr>
        </p:nvSpPr>
        <p:spPr>
          <a:xfrm>
            <a:off x="720000" y="3920040"/>
            <a:ext cx="3239640" cy="899640"/>
          </a:xfrm>
          <a:prstGeom prst="rect">
            <a:avLst/>
          </a:prstGeom>
        </p:spPr>
        <p:txBody>
          <a:bodyPr lIns="90000" rIns="90000" tIns="45000" bIns="45000" anchor="b">
            <a:noAutofit/>
          </a:bodyPr>
          <a:p>
            <a:pPr>
              <a:lnSpc>
                <a:spcPct val="100000"/>
              </a:lnSpc>
            </a:pPr>
            <a:r>
              <a:rPr b="0" lang="fr-FR" sz="1150" spc="-1" strike="noStrike">
                <a:solidFill>
                  <a:srgbClr val="000000"/>
                </a:solidFill>
                <a:latin typeface="Arial"/>
              </a:rPr>
              <a:t>Intitulé de la direction/service interministérielle</a:t>
            </a:r>
            <a:endParaRPr b="0" lang="fr-FR" sz="1150" spc="-1" strike="noStrike">
              <a:latin typeface="Times New Roman"/>
            </a:endParaRPr>
          </a:p>
        </p:txBody>
      </p:sp>
      <p:sp>
        <p:nvSpPr>
          <p:cNvPr id="3" name="PlaceHolder 3"/>
          <p:cNvSpPr>
            <a:spLocks noGrp="1"/>
          </p:cNvSpPr>
          <p:nvPr>
            <p:ph type="sldNum"/>
          </p:nvPr>
        </p:nvSpPr>
        <p:spPr>
          <a:xfrm>
            <a:off x="0" y="4963680"/>
            <a:ext cx="179640" cy="179640"/>
          </a:xfrm>
          <a:prstGeom prst="rect">
            <a:avLst/>
          </a:prstGeom>
        </p:spPr>
        <p:txBody>
          <a:bodyPr lIns="90000" rIns="90000" tIns="45000" bIns="45000">
            <a:noAutofit/>
          </a:bodyPr>
          <a:p>
            <a:pPr algn="r">
              <a:lnSpc>
                <a:spcPct val="100000"/>
              </a:lnSpc>
            </a:pPr>
            <a:fld id="{49BDE332-DC52-4809-986B-D9B2A8D4ECD0}" type="slidenum">
              <a:rPr b="0" lang="fr-FR" sz="100" spc="-1" strike="noStrike">
                <a:solidFill>
                  <a:srgbClr val="000000"/>
                </a:solidFill>
                <a:latin typeface="Arial"/>
              </a:rPr>
              <a:t>&lt;numéro&gt;</a:t>
            </a:fld>
            <a:endParaRPr b="0" lang="fr-FR" sz="100" spc="-1" strike="noStrike">
              <a:latin typeface="Times New Roman"/>
            </a:endParaRPr>
          </a:p>
        </p:txBody>
      </p:sp>
      <p:sp>
        <p:nvSpPr>
          <p:cNvPr id="4" name="PlaceHolder 4"/>
          <p:cNvSpPr>
            <a:spLocks noGrp="1"/>
          </p:cNvSpPr>
          <p:nvPr>
            <p:ph type="title"/>
          </p:nvPr>
        </p:nvSpPr>
        <p:spPr>
          <a:xfrm>
            <a:off x="0" y="0"/>
            <a:ext cx="179640" cy="179640"/>
          </a:xfrm>
          <a:prstGeom prst="rect">
            <a:avLst/>
          </a:prstGeom>
        </p:spPr>
        <p:txBody>
          <a:bodyPr lIns="0" rIns="0" tIns="0" bIns="0">
            <a:noAutofit/>
          </a:bodyPr>
          <a:p>
            <a:pPr>
              <a:lnSpc>
                <a:spcPct val="90000"/>
              </a:lnSpc>
            </a:pPr>
            <a:r>
              <a:rPr b="1" lang="fr-FR" sz="100" spc="-1" strike="noStrike">
                <a:solidFill>
                  <a:srgbClr val="000000"/>
                </a:solidFill>
                <a:latin typeface="Arial"/>
              </a:rPr>
              <a:t>Titre</a:t>
            </a:r>
            <a:endParaRPr b="0" lang="fr-FR" sz="100" spc="-1" strike="noStrike">
              <a:solidFill>
                <a:srgbClr val="000000"/>
              </a:solidFill>
              <a:latin typeface="Arial"/>
            </a:endParaRPr>
          </a:p>
        </p:txBody>
      </p:sp>
      <p:pic>
        <p:nvPicPr>
          <p:cNvPr id="5" name="Image 7" descr=""/>
          <p:cNvPicPr/>
          <p:nvPr/>
        </p:nvPicPr>
        <p:blipFill>
          <a:blip r:embed="rId3"/>
          <a:stretch/>
        </p:blipFill>
        <p:spPr>
          <a:xfrm>
            <a:off x="-16920" y="0"/>
            <a:ext cx="9160560" cy="5152680"/>
          </a:xfrm>
          <a:prstGeom prst="rect">
            <a:avLst/>
          </a:prstGeom>
          <a:ln>
            <a:noFill/>
          </a:ln>
        </p:spPr>
      </p:pic>
      <p:sp>
        <p:nvSpPr>
          <p:cNvPr id="6" name="PlaceHolder 5"/>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050" spc="-1" strike="noStrike">
                <a:solidFill>
                  <a:srgbClr val="0c5076"/>
                </a:solidFill>
                <a:latin typeface="Arial"/>
              </a:rPr>
              <a:t>Cliquez pour éditer le format du plan de texte</a:t>
            </a:r>
            <a:endParaRPr b="0" lang="fr-FR" sz="1050" spc="-1" strike="noStrike">
              <a:solidFill>
                <a:srgbClr val="0c5076"/>
              </a:solidFill>
              <a:latin typeface="Arial"/>
            </a:endParaRPr>
          </a:p>
          <a:p>
            <a:pPr lvl="1" marL="864000" indent="-324000">
              <a:spcBef>
                <a:spcPts val="1134"/>
              </a:spcBef>
              <a:buClr>
                <a:srgbClr val="000000"/>
              </a:buClr>
              <a:buSzPct val="75000"/>
              <a:buFont typeface="Symbol" charset="2"/>
              <a:buChar char=""/>
            </a:pPr>
            <a:r>
              <a:rPr b="0" lang="fr-FR" sz="850" spc="-1" strike="noStrike">
                <a:solidFill>
                  <a:srgbClr val="000000"/>
                </a:solidFill>
                <a:latin typeface="Arial"/>
              </a:rPr>
              <a:t>Second niveau de plan</a:t>
            </a:r>
            <a:endParaRPr b="0" lang="fr-FR" sz="85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750" spc="-1" strike="noStrike">
                <a:solidFill>
                  <a:srgbClr val="000000"/>
                </a:solidFill>
                <a:latin typeface="Arial"/>
              </a:rPr>
              <a:t>Troisième niveau de plan</a:t>
            </a:r>
            <a:endParaRPr b="0" lang="fr-FR" sz="75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700" spc="-1" strike="noStrike">
                <a:solidFill>
                  <a:srgbClr val="000000"/>
                </a:solidFill>
                <a:latin typeface="Arial"/>
              </a:rPr>
              <a:t>Quatrième niveau de plan</a:t>
            </a:r>
            <a:endParaRPr b="0" lang="fr-FR" sz="7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3" name="Image 11" descr=""/>
          <p:cNvPicPr/>
          <p:nvPr/>
        </p:nvPicPr>
        <p:blipFill>
          <a:blip r:embed="rId2"/>
          <a:stretch/>
        </p:blipFill>
        <p:spPr>
          <a:xfrm>
            <a:off x="-23400" y="0"/>
            <a:ext cx="9160560" cy="5152680"/>
          </a:xfrm>
          <a:prstGeom prst="rect">
            <a:avLst/>
          </a:prstGeom>
          <a:ln>
            <a:noFill/>
          </a:ln>
        </p:spPr>
      </p:pic>
      <p:sp>
        <p:nvSpPr>
          <p:cNvPr id="44" name="PlaceHolder 1"/>
          <p:cNvSpPr>
            <a:spLocks noGrp="1"/>
          </p:cNvSpPr>
          <p:nvPr>
            <p:ph type="title"/>
          </p:nvPr>
        </p:nvSpPr>
        <p:spPr>
          <a:xfrm>
            <a:off x="360000" y="900000"/>
            <a:ext cx="8423640" cy="719640"/>
          </a:xfrm>
          <a:prstGeom prst="rect">
            <a:avLst/>
          </a:prstGeom>
        </p:spPr>
        <p:txBody>
          <a:bodyPr lIns="0" rIns="0" tIns="0" bIns="0">
            <a:noAutofit/>
          </a:bodyPr>
          <a:p>
            <a:pPr>
              <a:lnSpc>
                <a:spcPct val="90000"/>
              </a:lnSpc>
            </a:pPr>
            <a:r>
              <a:rPr b="1" lang="fr-FR" sz="2550" spc="-1" strike="noStrike">
                <a:solidFill>
                  <a:srgbClr val="0c5076"/>
                </a:solidFill>
                <a:latin typeface="Arial"/>
              </a:rPr>
              <a:t>Titre</a:t>
            </a:r>
            <a:endParaRPr b="0" lang="fr-FR" sz="2550" spc="-1" strike="noStrike">
              <a:solidFill>
                <a:srgbClr val="000000"/>
              </a:solidFill>
              <a:latin typeface="Arial"/>
            </a:endParaRPr>
          </a:p>
        </p:txBody>
      </p:sp>
      <p:sp>
        <p:nvSpPr>
          <p:cNvPr id="45" name="PlaceHolder 2"/>
          <p:cNvSpPr>
            <a:spLocks noGrp="1"/>
          </p:cNvSpPr>
          <p:nvPr>
            <p:ph type="body"/>
          </p:nvPr>
        </p:nvSpPr>
        <p:spPr>
          <a:xfrm>
            <a:off x="3312000" y="180000"/>
            <a:ext cx="5471640" cy="359640"/>
          </a:xfrm>
          <a:prstGeom prst="rect">
            <a:avLst/>
          </a:prstGeom>
        </p:spPr>
        <p:txBody>
          <a:bodyPr lIns="0" rIns="0" tIns="0" bIns="0">
            <a:noAutofit/>
          </a:bodyPr>
          <a:p>
            <a:pPr marL="108000" indent="-107640" algn="r">
              <a:lnSpc>
                <a:spcPct val="100000"/>
              </a:lnSpc>
              <a:buClr>
                <a:srgbClr val="0c5076"/>
              </a:buClr>
              <a:buFont typeface="Arial"/>
              <a:buAutoNum type="arabicPeriod"/>
            </a:pPr>
            <a:r>
              <a:rPr b="1" lang="fr-FR" sz="750" spc="-1" strike="noStrike">
                <a:solidFill>
                  <a:srgbClr val="0c5076"/>
                </a:solidFill>
                <a:latin typeface="Arial"/>
              </a:rPr>
              <a:t>Titre</a:t>
            </a:r>
            <a:endParaRPr b="0" lang="fr-FR" sz="750" spc="-1" strike="noStrike">
              <a:solidFill>
                <a:srgbClr val="0c5076"/>
              </a:solidFill>
              <a:latin typeface="Arial"/>
            </a:endParaRPr>
          </a:p>
          <a:p>
            <a:pPr lvl="1" marL="108000" indent="-107640" algn="r">
              <a:lnSpc>
                <a:spcPct val="100000"/>
              </a:lnSpc>
              <a:buClr>
                <a:srgbClr val="000000"/>
              </a:buClr>
              <a:buFont typeface="Arial"/>
              <a:buAutoNum type="alphaLcPeriod"/>
            </a:pPr>
            <a:r>
              <a:rPr b="0" lang="fr-FR" sz="750" spc="-1" strike="noStrike">
                <a:solidFill>
                  <a:srgbClr val="000000"/>
                </a:solidFill>
                <a:latin typeface="Arial"/>
              </a:rPr>
              <a:t>Sous-titre</a:t>
            </a:r>
            <a:endParaRPr b="0" lang="fr-FR" sz="750" spc="-1" strike="noStrike">
              <a:solidFill>
                <a:srgbClr val="000000"/>
              </a:solidFill>
              <a:latin typeface="Arial"/>
            </a:endParaRPr>
          </a:p>
        </p:txBody>
      </p:sp>
      <p:sp>
        <p:nvSpPr>
          <p:cNvPr id="46" name="PlaceHolder 3"/>
          <p:cNvSpPr>
            <a:spLocks noGrp="1"/>
          </p:cNvSpPr>
          <p:nvPr>
            <p:ph type="body"/>
          </p:nvPr>
        </p:nvSpPr>
        <p:spPr>
          <a:xfrm>
            <a:off x="360000" y="1836000"/>
            <a:ext cx="2519640" cy="2573640"/>
          </a:xfrm>
          <a:prstGeom prst="rect">
            <a:avLst/>
          </a:prstGeom>
        </p:spPr>
        <p:txBody>
          <a:bodyPr lIns="0" rIns="0" tIns="0" bIns="0">
            <a:noAutofit/>
          </a:bodyPr>
          <a:p>
            <a:pPr>
              <a:lnSpc>
                <a:spcPct val="100000"/>
              </a:lnSpc>
              <a:spcAft>
                <a:spcPts val="499"/>
              </a:spcAft>
            </a:pPr>
            <a:r>
              <a:rPr b="0" lang="fr-FR" sz="1050" spc="-1" strike="noStrike">
                <a:solidFill>
                  <a:srgbClr val="0c5076"/>
                </a:solidFill>
                <a:latin typeface="Arial"/>
              </a:rPr>
              <a:t>Texte de niveau 1</a:t>
            </a:r>
            <a:endParaRPr b="0" lang="fr-FR" sz="1050" spc="-1" strike="noStrike">
              <a:solidFill>
                <a:srgbClr val="0c5076"/>
              </a:solidFill>
              <a:latin typeface="Arial"/>
            </a:endParaRPr>
          </a:p>
          <a:p>
            <a:pPr lvl="1" marL="252000" indent="-71640">
              <a:lnSpc>
                <a:spcPct val="100000"/>
              </a:lnSpc>
              <a:spcBef>
                <a:spcPts val="601"/>
              </a:spcBef>
              <a:spcAft>
                <a:spcPts val="601"/>
              </a:spcAft>
              <a:buClr>
                <a:srgbClr val="000000"/>
              </a:buClr>
              <a:buFont typeface="Arial"/>
              <a:buChar char="•"/>
            </a:pPr>
            <a:r>
              <a:rPr b="0" lang="fr-FR" sz="950" spc="-1" strike="noStrike">
                <a:solidFill>
                  <a:srgbClr val="000000"/>
                </a:solidFill>
                <a:latin typeface="Arial"/>
              </a:rPr>
              <a:t>Texte de niveau 2</a:t>
            </a:r>
            <a:endParaRPr b="0" lang="fr-FR" sz="9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Texte de niveau 3</a:t>
            </a:r>
            <a:endParaRPr b="0" lang="fr-FR" sz="850" spc="-1" strike="noStrike">
              <a:solidFill>
                <a:srgbClr val="000000"/>
              </a:solidFill>
              <a:latin typeface="Arial"/>
            </a:endParaRPr>
          </a:p>
          <a:p>
            <a:pPr lvl="3" marL="612000" indent="-71640">
              <a:lnSpc>
                <a:spcPct val="100000"/>
              </a:lnSpc>
              <a:spcBef>
                <a:spcPts val="99"/>
              </a:spcBef>
              <a:spcAft>
                <a:spcPts val="99"/>
              </a:spcAft>
              <a:buClr>
                <a:srgbClr val="000000"/>
              </a:buClr>
              <a:buFont typeface="Arial"/>
              <a:buChar char="•"/>
            </a:pPr>
            <a:r>
              <a:rPr b="0" lang="fr-FR" sz="750" spc="-1" strike="noStrike">
                <a:solidFill>
                  <a:srgbClr val="000000"/>
                </a:solidFill>
                <a:latin typeface="Arial"/>
              </a:rPr>
              <a:t>Texte de niveau 4</a:t>
            </a:r>
            <a:endParaRPr b="0" lang="fr-FR" sz="750" spc="-1" strike="noStrike">
              <a:solidFill>
                <a:srgbClr val="000000"/>
              </a:solidFill>
              <a:latin typeface="Arial"/>
            </a:endParaRPr>
          </a:p>
          <a:p>
            <a:pPr lvl="4" marL="828000" indent="-71640">
              <a:lnSpc>
                <a:spcPct val="100000"/>
              </a:lnSpc>
              <a:spcBef>
                <a:spcPts val="99"/>
              </a:spcBef>
              <a:spcAft>
                <a:spcPts val="99"/>
              </a:spcAft>
              <a:buClr>
                <a:srgbClr val="000000"/>
              </a:buClr>
              <a:buFont typeface="Arial"/>
              <a:buChar char="•"/>
            </a:pPr>
            <a:r>
              <a:rPr b="0" lang="fr-FR" sz="700" spc="-1" strike="noStrike">
                <a:solidFill>
                  <a:srgbClr val="000000"/>
                </a:solidFill>
                <a:latin typeface="Arial"/>
              </a:rPr>
              <a:t>Texte de niveau 5</a:t>
            </a:r>
            <a:endParaRPr b="0" lang="fr-FR" sz="700" spc="-1" strike="noStrike">
              <a:solidFill>
                <a:srgbClr val="000000"/>
              </a:solidFill>
              <a:latin typeface="Arial"/>
            </a:endParaRPr>
          </a:p>
        </p:txBody>
      </p:sp>
      <p:sp>
        <p:nvSpPr>
          <p:cNvPr id="47" name="PlaceHolder 4"/>
          <p:cNvSpPr>
            <a:spLocks noGrp="1"/>
          </p:cNvSpPr>
          <p:nvPr>
            <p:ph type="body"/>
          </p:nvPr>
        </p:nvSpPr>
        <p:spPr>
          <a:xfrm>
            <a:off x="3312000" y="1836000"/>
            <a:ext cx="2519640" cy="2573640"/>
          </a:xfrm>
          <a:prstGeom prst="rect">
            <a:avLst/>
          </a:prstGeom>
        </p:spPr>
        <p:txBody>
          <a:bodyPr lIns="0" rIns="0" tIns="0" bIns="0">
            <a:noAutofit/>
          </a:bodyPr>
          <a:p>
            <a:pPr>
              <a:lnSpc>
                <a:spcPct val="100000"/>
              </a:lnSpc>
              <a:spcAft>
                <a:spcPts val="499"/>
              </a:spcAft>
            </a:pPr>
            <a:r>
              <a:rPr b="0" lang="fr-FR" sz="1050" spc="-1" strike="noStrike">
                <a:solidFill>
                  <a:srgbClr val="0c5076"/>
                </a:solidFill>
                <a:latin typeface="Arial"/>
              </a:rPr>
              <a:t>Texte de niveau 1</a:t>
            </a:r>
            <a:endParaRPr b="0" lang="fr-FR" sz="1050" spc="-1" strike="noStrike">
              <a:solidFill>
                <a:srgbClr val="0c5076"/>
              </a:solidFill>
              <a:latin typeface="Arial"/>
            </a:endParaRPr>
          </a:p>
          <a:p>
            <a:pPr lvl="1" marL="252000" indent="-71640">
              <a:lnSpc>
                <a:spcPct val="100000"/>
              </a:lnSpc>
              <a:spcBef>
                <a:spcPts val="601"/>
              </a:spcBef>
              <a:spcAft>
                <a:spcPts val="601"/>
              </a:spcAft>
              <a:buClr>
                <a:srgbClr val="000000"/>
              </a:buClr>
              <a:buFont typeface="Arial"/>
              <a:buChar char="•"/>
            </a:pPr>
            <a:r>
              <a:rPr b="0" lang="fr-FR" sz="950" spc="-1" strike="noStrike">
                <a:solidFill>
                  <a:srgbClr val="000000"/>
                </a:solidFill>
                <a:latin typeface="Arial"/>
              </a:rPr>
              <a:t>Texte de niveau 2</a:t>
            </a:r>
            <a:endParaRPr b="0" lang="fr-FR" sz="9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Texte de niveau 3</a:t>
            </a:r>
            <a:endParaRPr b="0" lang="fr-FR" sz="850" spc="-1" strike="noStrike">
              <a:solidFill>
                <a:srgbClr val="000000"/>
              </a:solidFill>
              <a:latin typeface="Arial"/>
            </a:endParaRPr>
          </a:p>
          <a:p>
            <a:pPr lvl="3" marL="612000" indent="-71640">
              <a:lnSpc>
                <a:spcPct val="100000"/>
              </a:lnSpc>
              <a:spcBef>
                <a:spcPts val="99"/>
              </a:spcBef>
              <a:spcAft>
                <a:spcPts val="99"/>
              </a:spcAft>
              <a:buClr>
                <a:srgbClr val="000000"/>
              </a:buClr>
              <a:buFont typeface="Arial"/>
              <a:buChar char="•"/>
            </a:pPr>
            <a:r>
              <a:rPr b="0" lang="fr-FR" sz="750" spc="-1" strike="noStrike">
                <a:solidFill>
                  <a:srgbClr val="000000"/>
                </a:solidFill>
                <a:latin typeface="Arial"/>
              </a:rPr>
              <a:t>Texte de niveau 4</a:t>
            </a:r>
            <a:endParaRPr b="0" lang="fr-FR" sz="750" spc="-1" strike="noStrike">
              <a:solidFill>
                <a:srgbClr val="000000"/>
              </a:solidFill>
              <a:latin typeface="Arial"/>
            </a:endParaRPr>
          </a:p>
          <a:p>
            <a:pPr lvl="4" marL="828000" indent="-71640">
              <a:lnSpc>
                <a:spcPct val="100000"/>
              </a:lnSpc>
              <a:spcBef>
                <a:spcPts val="99"/>
              </a:spcBef>
              <a:spcAft>
                <a:spcPts val="99"/>
              </a:spcAft>
              <a:buClr>
                <a:srgbClr val="000000"/>
              </a:buClr>
              <a:buFont typeface="Arial"/>
              <a:buChar char="•"/>
            </a:pPr>
            <a:r>
              <a:rPr b="0" lang="fr-FR" sz="700" spc="-1" strike="noStrike">
                <a:solidFill>
                  <a:srgbClr val="000000"/>
                </a:solidFill>
                <a:latin typeface="Arial"/>
              </a:rPr>
              <a:t>Texte de niveau 5</a:t>
            </a:r>
            <a:endParaRPr b="0" lang="fr-FR" sz="700" spc="-1" strike="noStrike">
              <a:solidFill>
                <a:srgbClr val="000000"/>
              </a:solidFill>
              <a:latin typeface="Arial"/>
            </a:endParaRPr>
          </a:p>
        </p:txBody>
      </p:sp>
      <p:sp>
        <p:nvSpPr>
          <p:cNvPr id="48" name="PlaceHolder 5"/>
          <p:cNvSpPr>
            <a:spLocks noGrp="1"/>
          </p:cNvSpPr>
          <p:nvPr>
            <p:ph type="body"/>
          </p:nvPr>
        </p:nvSpPr>
        <p:spPr>
          <a:xfrm>
            <a:off x="6264000" y="1836000"/>
            <a:ext cx="2519640" cy="2573640"/>
          </a:xfrm>
          <a:prstGeom prst="rect">
            <a:avLst/>
          </a:prstGeom>
        </p:spPr>
        <p:txBody>
          <a:bodyPr lIns="0" rIns="0" tIns="0" bIns="0">
            <a:noAutofit/>
          </a:bodyPr>
          <a:p>
            <a:pPr>
              <a:lnSpc>
                <a:spcPct val="100000"/>
              </a:lnSpc>
              <a:spcAft>
                <a:spcPts val="499"/>
              </a:spcAft>
            </a:pPr>
            <a:r>
              <a:rPr b="0" lang="fr-FR" sz="1050" spc="-1" strike="noStrike">
                <a:solidFill>
                  <a:srgbClr val="0c5076"/>
                </a:solidFill>
                <a:latin typeface="Arial"/>
              </a:rPr>
              <a:t>Texte de niveau 1</a:t>
            </a:r>
            <a:endParaRPr b="0" lang="fr-FR" sz="1050" spc="-1" strike="noStrike">
              <a:solidFill>
                <a:srgbClr val="0c5076"/>
              </a:solidFill>
              <a:latin typeface="Arial"/>
            </a:endParaRPr>
          </a:p>
          <a:p>
            <a:pPr lvl="1" marL="252000" indent="-71640">
              <a:lnSpc>
                <a:spcPct val="100000"/>
              </a:lnSpc>
              <a:spcBef>
                <a:spcPts val="601"/>
              </a:spcBef>
              <a:spcAft>
                <a:spcPts val="601"/>
              </a:spcAft>
              <a:buClr>
                <a:srgbClr val="000000"/>
              </a:buClr>
              <a:buFont typeface="Arial"/>
              <a:buChar char="•"/>
            </a:pPr>
            <a:r>
              <a:rPr b="0" lang="fr-FR" sz="950" spc="-1" strike="noStrike">
                <a:solidFill>
                  <a:srgbClr val="000000"/>
                </a:solidFill>
                <a:latin typeface="Arial"/>
              </a:rPr>
              <a:t>Texte de niveau 2</a:t>
            </a:r>
            <a:endParaRPr b="0" lang="fr-FR" sz="9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Texte de niveau 3</a:t>
            </a:r>
            <a:endParaRPr b="0" lang="fr-FR" sz="850" spc="-1" strike="noStrike">
              <a:solidFill>
                <a:srgbClr val="000000"/>
              </a:solidFill>
              <a:latin typeface="Arial"/>
            </a:endParaRPr>
          </a:p>
          <a:p>
            <a:pPr lvl="3" marL="612000" indent="-71640">
              <a:lnSpc>
                <a:spcPct val="100000"/>
              </a:lnSpc>
              <a:spcBef>
                <a:spcPts val="99"/>
              </a:spcBef>
              <a:spcAft>
                <a:spcPts val="99"/>
              </a:spcAft>
              <a:buClr>
                <a:srgbClr val="000000"/>
              </a:buClr>
              <a:buFont typeface="Arial"/>
              <a:buChar char="•"/>
            </a:pPr>
            <a:r>
              <a:rPr b="0" lang="fr-FR" sz="750" spc="-1" strike="noStrike">
                <a:solidFill>
                  <a:srgbClr val="000000"/>
                </a:solidFill>
                <a:latin typeface="Arial"/>
              </a:rPr>
              <a:t>Texte de niveau 4</a:t>
            </a:r>
            <a:endParaRPr b="0" lang="fr-FR" sz="750" spc="-1" strike="noStrike">
              <a:solidFill>
                <a:srgbClr val="000000"/>
              </a:solidFill>
              <a:latin typeface="Arial"/>
            </a:endParaRPr>
          </a:p>
          <a:p>
            <a:pPr lvl="4" marL="828000" indent="-71640">
              <a:lnSpc>
                <a:spcPct val="100000"/>
              </a:lnSpc>
              <a:spcBef>
                <a:spcPts val="99"/>
              </a:spcBef>
              <a:spcAft>
                <a:spcPts val="99"/>
              </a:spcAft>
              <a:buClr>
                <a:srgbClr val="000000"/>
              </a:buClr>
              <a:buFont typeface="Arial"/>
              <a:buChar char="•"/>
            </a:pPr>
            <a:r>
              <a:rPr b="0" lang="fr-FR" sz="700" spc="-1" strike="noStrike">
                <a:solidFill>
                  <a:srgbClr val="000000"/>
                </a:solidFill>
                <a:latin typeface="Arial"/>
              </a:rPr>
              <a:t>Texte de niveau 5</a:t>
            </a:r>
            <a:endParaRPr b="0" lang="fr-FR" sz="700" spc="-1" strike="noStrike">
              <a:solidFill>
                <a:srgbClr val="000000"/>
              </a:solidFill>
              <a:latin typeface="Arial"/>
            </a:endParaRPr>
          </a:p>
        </p:txBody>
      </p:sp>
      <p:sp>
        <p:nvSpPr>
          <p:cNvPr id="49" name="PlaceHolder 6"/>
          <p:cNvSpPr>
            <a:spLocks noGrp="1"/>
          </p:cNvSpPr>
          <p:nvPr>
            <p:ph type="dt"/>
          </p:nvPr>
        </p:nvSpPr>
        <p:spPr>
          <a:xfrm>
            <a:off x="6426360" y="4783680"/>
            <a:ext cx="1169640" cy="359640"/>
          </a:xfrm>
          <a:prstGeom prst="rect">
            <a:avLst/>
          </a:prstGeom>
        </p:spPr>
        <p:txBody>
          <a:bodyPr lIns="90000" rIns="90000" tIns="45000" bIns="45000">
            <a:noAutofit/>
          </a:bodyPr>
          <a:p>
            <a:pPr algn="r">
              <a:lnSpc>
                <a:spcPct val="100000"/>
              </a:lnSpc>
            </a:pPr>
            <a:fld id="{5711E716-8334-41EF-9490-E117DAEC18F8}" type="datetime1">
              <a:rPr b="0" lang="fr-FR" sz="750" spc="-1" strike="noStrike" cap="all">
                <a:solidFill>
                  <a:srgbClr val="000000"/>
                </a:solidFill>
                <a:latin typeface="Arial"/>
              </a:rPr>
              <a:t>29/11/2021</a:t>
            </a:fld>
            <a:endParaRPr b="0" lang="fr-FR" sz="750" spc="-1" strike="noStrike">
              <a:latin typeface="Times New Roman"/>
            </a:endParaRPr>
          </a:p>
        </p:txBody>
      </p:sp>
      <p:sp>
        <p:nvSpPr>
          <p:cNvPr id="50" name="PlaceHolder 7"/>
          <p:cNvSpPr>
            <a:spLocks noGrp="1"/>
          </p:cNvSpPr>
          <p:nvPr>
            <p:ph type="sldNum"/>
          </p:nvPr>
        </p:nvSpPr>
        <p:spPr>
          <a:xfrm>
            <a:off x="7596360" y="4783680"/>
            <a:ext cx="1169640" cy="359640"/>
          </a:xfrm>
          <a:prstGeom prst="rect">
            <a:avLst/>
          </a:prstGeom>
        </p:spPr>
        <p:txBody>
          <a:bodyPr lIns="90000" rIns="90000" tIns="45000" bIns="45000">
            <a:noAutofit/>
          </a:bodyPr>
          <a:p>
            <a:pPr algn="r">
              <a:lnSpc>
                <a:spcPct val="100000"/>
              </a:lnSpc>
            </a:pPr>
            <a:fld id="{A949B6C2-CBDF-4311-923E-98D93684555C}" type="slidenum">
              <a:rPr b="0" lang="fr-FR" sz="1600" spc="-1" strike="noStrike">
                <a:solidFill>
                  <a:srgbClr val="ff0000"/>
                </a:solidFill>
                <a:latin typeface="Arial"/>
              </a:rPr>
              <a:t>&lt;numéro&gt;</a:t>
            </a:fld>
            <a:endParaRPr b="0" lang="fr-FR" sz="16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7" name="Image 11" descr=""/>
          <p:cNvPicPr/>
          <p:nvPr/>
        </p:nvPicPr>
        <p:blipFill>
          <a:blip r:embed="rId2"/>
          <a:stretch/>
        </p:blipFill>
        <p:spPr>
          <a:xfrm>
            <a:off x="-23400" y="0"/>
            <a:ext cx="9160560" cy="5152680"/>
          </a:xfrm>
          <a:prstGeom prst="rect">
            <a:avLst/>
          </a:prstGeom>
          <a:ln>
            <a:noFill/>
          </a:ln>
        </p:spPr>
      </p:pic>
      <p:sp>
        <p:nvSpPr>
          <p:cNvPr id="88" name="PlaceHolder 1"/>
          <p:cNvSpPr>
            <a:spLocks noGrp="1"/>
          </p:cNvSpPr>
          <p:nvPr>
            <p:ph type="title"/>
          </p:nvPr>
        </p:nvSpPr>
        <p:spPr>
          <a:xfrm>
            <a:off x="360000" y="900000"/>
            <a:ext cx="8423640" cy="719640"/>
          </a:xfrm>
          <a:prstGeom prst="rect">
            <a:avLst/>
          </a:prstGeom>
        </p:spPr>
        <p:txBody>
          <a:bodyPr lIns="0" rIns="0" tIns="0" bIns="0">
            <a:noAutofit/>
          </a:bodyPr>
          <a:p>
            <a:pPr>
              <a:lnSpc>
                <a:spcPct val="90000"/>
              </a:lnSpc>
            </a:pPr>
            <a:r>
              <a:rPr b="1" lang="fr-FR" sz="2550" spc="-1" strike="noStrike">
                <a:solidFill>
                  <a:srgbClr val="0c5076"/>
                </a:solidFill>
                <a:latin typeface="Arial"/>
              </a:rPr>
              <a:t>Titre</a:t>
            </a:r>
            <a:endParaRPr b="0" lang="fr-FR" sz="2550" spc="-1" strike="noStrike">
              <a:solidFill>
                <a:srgbClr val="000000"/>
              </a:solidFill>
              <a:latin typeface="Arial"/>
            </a:endParaRPr>
          </a:p>
        </p:txBody>
      </p:sp>
      <p:sp>
        <p:nvSpPr>
          <p:cNvPr id="89" name="PlaceHolder 2"/>
          <p:cNvSpPr>
            <a:spLocks noGrp="1"/>
          </p:cNvSpPr>
          <p:nvPr>
            <p:ph type="body"/>
          </p:nvPr>
        </p:nvSpPr>
        <p:spPr>
          <a:xfrm>
            <a:off x="360000" y="1836000"/>
            <a:ext cx="8423640" cy="2573640"/>
          </a:xfrm>
          <a:prstGeom prst="rect">
            <a:avLst/>
          </a:prstGeom>
        </p:spPr>
        <p:txBody>
          <a:bodyPr lIns="0" rIns="0" tIns="0" bIns="0">
            <a:noAutofit/>
          </a:bodyPr>
          <a:p>
            <a:pPr>
              <a:lnSpc>
                <a:spcPct val="100000"/>
              </a:lnSpc>
              <a:spcAft>
                <a:spcPts val="499"/>
              </a:spcAft>
            </a:pPr>
            <a:r>
              <a:rPr b="0" lang="fr-FR" sz="1050" spc="-1" strike="noStrike">
                <a:solidFill>
                  <a:srgbClr val="0c5076"/>
                </a:solidFill>
                <a:latin typeface="Arial"/>
              </a:rPr>
              <a:t>Texte de niveau 1</a:t>
            </a:r>
            <a:endParaRPr b="0" lang="fr-FR" sz="1050" spc="-1" strike="noStrike">
              <a:solidFill>
                <a:srgbClr val="0c5076"/>
              </a:solidFill>
              <a:latin typeface="Arial"/>
            </a:endParaRPr>
          </a:p>
          <a:p>
            <a:pPr lvl="1" marL="252000" indent="-71640">
              <a:lnSpc>
                <a:spcPct val="100000"/>
              </a:lnSpc>
              <a:spcBef>
                <a:spcPts val="601"/>
              </a:spcBef>
              <a:spcAft>
                <a:spcPts val="601"/>
              </a:spcAft>
              <a:buClr>
                <a:srgbClr val="000000"/>
              </a:buClr>
              <a:buFont typeface="Arial"/>
              <a:buChar char="•"/>
            </a:pPr>
            <a:r>
              <a:rPr b="0" lang="fr-FR" sz="950" spc="-1" strike="noStrike">
                <a:solidFill>
                  <a:srgbClr val="000000"/>
                </a:solidFill>
                <a:latin typeface="Arial"/>
              </a:rPr>
              <a:t>Texte de niveau 2</a:t>
            </a:r>
            <a:endParaRPr b="0" lang="fr-FR" sz="9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Texte de niveau 3</a:t>
            </a:r>
            <a:endParaRPr b="0" lang="fr-FR" sz="850" spc="-1" strike="noStrike">
              <a:solidFill>
                <a:srgbClr val="000000"/>
              </a:solidFill>
              <a:latin typeface="Arial"/>
            </a:endParaRPr>
          </a:p>
          <a:p>
            <a:pPr lvl="3" marL="612000" indent="-71640">
              <a:lnSpc>
                <a:spcPct val="100000"/>
              </a:lnSpc>
              <a:spcBef>
                <a:spcPts val="99"/>
              </a:spcBef>
              <a:spcAft>
                <a:spcPts val="99"/>
              </a:spcAft>
              <a:buClr>
                <a:srgbClr val="000000"/>
              </a:buClr>
              <a:buFont typeface="Arial"/>
              <a:buChar char="•"/>
            </a:pPr>
            <a:r>
              <a:rPr b="0" lang="fr-FR" sz="750" spc="-1" strike="noStrike">
                <a:solidFill>
                  <a:srgbClr val="000000"/>
                </a:solidFill>
                <a:latin typeface="Arial"/>
              </a:rPr>
              <a:t>Texte de niveau 4</a:t>
            </a:r>
            <a:endParaRPr b="0" lang="fr-FR" sz="750" spc="-1" strike="noStrike">
              <a:solidFill>
                <a:srgbClr val="000000"/>
              </a:solidFill>
              <a:latin typeface="Arial"/>
            </a:endParaRPr>
          </a:p>
          <a:p>
            <a:pPr lvl="4" marL="828000" indent="-71640">
              <a:lnSpc>
                <a:spcPct val="100000"/>
              </a:lnSpc>
              <a:spcBef>
                <a:spcPts val="99"/>
              </a:spcBef>
              <a:spcAft>
                <a:spcPts val="99"/>
              </a:spcAft>
              <a:buClr>
                <a:srgbClr val="000000"/>
              </a:buClr>
              <a:buFont typeface="Arial"/>
              <a:buChar char="•"/>
            </a:pPr>
            <a:r>
              <a:rPr b="0" lang="fr-FR" sz="700" spc="-1" strike="noStrike">
                <a:solidFill>
                  <a:srgbClr val="000000"/>
                </a:solidFill>
                <a:latin typeface="Arial"/>
              </a:rPr>
              <a:t>Texte de niveau 5</a:t>
            </a:r>
            <a:endParaRPr b="0" lang="fr-FR" sz="700" spc="-1" strike="noStrike">
              <a:solidFill>
                <a:srgbClr val="000000"/>
              </a:solidFill>
              <a:latin typeface="Arial"/>
            </a:endParaRPr>
          </a:p>
        </p:txBody>
      </p:sp>
      <p:sp>
        <p:nvSpPr>
          <p:cNvPr id="90" name="PlaceHolder 3"/>
          <p:cNvSpPr>
            <a:spLocks noGrp="1"/>
          </p:cNvSpPr>
          <p:nvPr>
            <p:ph type="body"/>
          </p:nvPr>
        </p:nvSpPr>
        <p:spPr>
          <a:xfrm>
            <a:off x="3312000" y="180000"/>
            <a:ext cx="5471640" cy="359640"/>
          </a:xfrm>
          <a:prstGeom prst="rect">
            <a:avLst/>
          </a:prstGeom>
        </p:spPr>
        <p:txBody>
          <a:bodyPr lIns="0" rIns="0" tIns="0" bIns="0">
            <a:noAutofit/>
          </a:bodyPr>
          <a:p>
            <a:pPr marL="108000" indent="-107640" algn="r">
              <a:lnSpc>
                <a:spcPct val="100000"/>
              </a:lnSpc>
              <a:buClr>
                <a:srgbClr val="0c5076"/>
              </a:buClr>
              <a:buFont typeface="Arial"/>
              <a:buAutoNum type="arabicPeriod"/>
            </a:pPr>
            <a:r>
              <a:rPr b="1" lang="fr-FR" sz="750" spc="-1" strike="noStrike">
                <a:solidFill>
                  <a:srgbClr val="0c5076"/>
                </a:solidFill>
                <a:latin typeface="Arial"/>
              </a:rPr>
              <a:t>Titre</a:t>
            </a:r>
            <a:endParaRPr b="0" lang="fr-FR" sz="750" spc="-1" strike="noStrike">
              <a:solidFill>
                <a:srgbClr val="0c5076"/>
              </a:solidFill>
              <a:latin typeface="Arial"/>
            </a:endParaRPr>
          </a:p>
          <a:p>
            <a:pPr lvl="1" marL="108000" indent="-107640" algn="r">
              <a:lnSpc>
                <a:spcPct val="100000"/>
              </a:lnSpc>
              <a:buClr>
                <a:srgbClr val="000000"/>
              </a:buClr>
              <a:buFont typeface="Arial"/>
              <a:buAutoNum type="alphaLcPeriod"/>
            </a:pPr>
            <a:r>
              <a:rPr b="0" lang="fr-FR" sz="750" spc="-1" strike="noStrike">
                <a:solidFill>
                  <a:srgbClr val="000000"/>
                </a:solidFill>
                <a:latin typeface="Arial"/>
              </a:rPr>
              <a:t>Sous-titre</a:t>
            </a:r>
            <a:endParaRPr b="0" lang="fr-FR" sz="750" spc="-1" strike="noStrike">
              <a:solidFill>
                <a:srgbClr val="000000"/>
              </a:solidFill>
              <a:latin typeface="Arial"/>
            </a:endParaRPr>
          </a:p>
        </p:txBody>
      </p:sp>
      <p:sp>
        <p:nvSpPr>
          <p:cNvPr id="91" name="PlaceHolder 4"/>
          <p:cNvSpPr>
            <a:spLocks noGrp="1"/>
          </p:cNvSpPr>
          <p:nvPr>
            <p:ph type="dt"/>
          </p:nvPr>
        </p:nvSpPr>
        <p:spPr>
          <a:xfrm>
            <a:off x="6426360" y="4783680"/>
            <a:ext cx="1169640" cy="359640"/>
          </a:xfrm>
          <a:prstGeom prst="rect">
            <a:avLst/>
          </a:prstGeom>
        </p:spPr>
        <p:txBody>
          <a:bodyPr lIns="90000" rIns="90000" tIns="45000" bIns="45000">
            <a:noAutofit/>
          </a:bodyPr>
          <a:p>
            <a:pPr algn="r">
              <a:lnSpc>
                <a:spcPct val="100000"/>
              </a:lnSpc>
            </a:pPr>
            <a:fld id="{69B27D5B-29DA-4C16-9EEA-648CA6AC09C5}" type="datetime1">
              <a:rPr b="0" lang="fr-FR" sz="750" spc="-1" strike="noStrike" cap="all">
                <a:solidFill>
                  <a:srgbClr val="000000"/>
                </a:solidFill>
                <a:latin typeface="Arial"/>
              </a:rPr>
              <a:t>29/11/2021</a:t>
            </a:fld>
            <a:endParaRPr b="0" lang="fr-FR" sz="750" spc="-1" strike="noStrike">
              <a:latin typeface="Times New Roman"/>
            </a:endParaRPr>
          </a:p>
        </p:txBody>
      </p:sp>
      <p:sp>
        <p:nvSpPr>
          <p:cNvPr id="92" name="PlaceHolder 5"/>
          <p:cNvSpPr>
            <a:spLocks noGrp="1"/>
          </p:cNvSpPr>
          <p:nvPr>
            <p:ph type="sldNum"/>
          </p:nvPr>
        </p:nvSpPr>
        <p:spPr>
          <a:xfrm>
            <a:off x="7596360" y="4783680"/>
            <a:ext cx="1169640" cy="359640"/>
          </a:xfrm>
          <a:prstGeom prst="rect">
            <a:avLst/>
          </a:prstGeom>
        </p:spPr>
        <p:txBody>
          <a:bodyPr lIns="90000" rIns="90000" tIns="45000" bIns="45000">
            <a:noAutofit/>
          </a:bodyPr>
          <a:p>
            <a:pPr algn="r">
              <a:lnSpc>
                <a:spcPct val="100000"/>
              </a:lnSpc>
            </a:pPr>
            <a:fld id="{2757F31F-9A5F-40A7-B1EE-9E96D6856B1E}" type="slidenum">
              <a:rPr b="0" lang="fr-FR" sz="1600" spc="-1" strike="noStrike">
                <a:solidFill>
                  <a:srgbClr val="ff0000"/>
                </a:solidFill>
                <a:latin typeface="Arial"/>
              </a:rPr>
              <a:t>&lt;numéro&gt;</a:t>
            </a:fld>
            <a:endParaRPr b="0" lang="fr-FR" sz="16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9" name="Image 11" descr=""/>
          <p:cNvPicPr/>
          <p:nvPr/>
        </p:nvPicPr>
        <p:blipFill>
          <a:blip r:embed="rId2"/>
          <a:stretch/>
        </p:blipFill>
        <p:spPr>
          <a:xfrm>
            <a:off x="-23400" y="0"/>
            <a:ext cx="9160560" cy="5152680"/>
          </a:xfrm>
          <a:prstGeom prst="rect">
            <a:avLst/>
          </a:prstGeom>
          <a:ln>
            <a:noFill/>
          </a:ln>
        </p:spPr>
      </p:pic>
      <p:sp>
        <p:nvSpPr>
          <p:cNvPr id="130" name="PlaceHolder 1"/>
          <p:cNvSpPr>
            <a:spLocks noGrp="1"/>
          </p:cNvSpPr>
          <p:nvPr>
            <p:ph type="body"/>
          </p:nvPr>
        </p:nvSpPr>
        <p:spPr>
          <a:xfrm>
            <a:off x="323640" y="915480"/>
            <a:ext cx="8442360" cy="3672000"/>
          </a:xfrm>
          <a:prstGeom prst="rect">
            <a:avLst/>
          </a:prstGeom>
        </p:spPr>
        <p:txBody>
          <a:bodyPr lIns="90000" rIns="90000" tIns="1080000" bIns="45000" anchor="ctr">
            <a:noAutofit/>
          </a:bodyPr>
          <a:p>
            <a:pPr algn="ctr">
              <a:lnSpc>
                <a:spcPct val="100000"/>
              </a:lnSpc>
            </a:pPr>
            <a:r>
              <a:rPr b="0" lang="fr-FR" sz="1800" spc="-1" strike="noStrike" cap="all">
                <a:solidFill>
                  <a:srgbClr val="000000"/>
                </a:solidFill>
                <a:latin typeface="Arial"/>
              </a:rPr>
              <a:t>Sélectionner l’icône pour insérer une image, </a:t>
            </a:r>
            <a:br/>
            <a:r>
              <a:rPr b="0" lang="fr-FR" sz="1800" spc="-1" strike="noStrike" cap="all">
                <a:solidFill>
                  <a:srgbClr val="000000"/>
                </a:solidFill>
                <a:latin typeface="Arial"/>
              </a:rPr>
              <a:t>puis disposer l’image en arrière plan </a:t>
            </a:r>
            <a:br/>
            <a:r>
              <a:rPr b="0" lang="fr-FR" sz="1800" spc="-1" strike="noStrike" cap="all">
                <a:solidFill>
                  <a:srgbClr val="000000"/>
                </a:solidFill>
                <a:latin typeface="Arial"/>
              </a:rPr>
              <a:t>(Sélectionner l’image avec le bouton droit de la souris / </a:t>
            </a:r>
            <a:br/>
            <a:r>
              <a:rPr b="0" lang="fr-FR" sz="1800" spc="-1" strike="noStrike" cap="all">
                <a:solidFill>
                  <a:srgbClr val="000000"/>
                </a:solidFill>
                <a:latin typeface="Arial"/>
              </a:rPr>
              <a:t>Mettre à l’arrière plan)</a:t>
            </a:r>
            <a:endParaRPr b="0" lang="fr-FR" sz="1800" spc="-1" strike="noStrike">
              <a:solidFill>
                <a:srgbClr val="0c5076"/>
              </a:solidFill>
              <a:latin typeface="Arial"/>
            </a:endParaRPr>
          </a:p>
        </p:txBody>
      </p:sp>
      <p:sp>
        <p:nvSpPr>
          <p:cNvPr id="131" name="PlaceHolder 2"/>
          <p:cNvSpPr>
            <a:spLocks noGrp="1"/>
          </p:cNvSpPr>
          <p:nvPr>
            <p:ph type="title"/>
          </p:nvPr>
        </p:nvSpPr>
        <p:spPr>
          <a:xfrm>
            <a:off x="827640" y="915480"/>
            <a:ext cx="7560360" cy="3672000"/>
          </a:xfrm>
          <a:prstGeom prst="rect">
            <a:avLst/>
          </a:prstGeom>
        </p:spPr>
        <p:txBody>
          <a:bodyPr lIns="0" rIns="0" tIns="0" bIns="360000" anchor="ctr">
            <a:noAutofit/>
          </a:bodyPr>
          <a:p>
            <a:pPr marL="396000" indent="-395640">
              <a:lnSpc>
                <a:spcPct val="90000"/>
              </a:lnSpc>
              <a:buClr>
                <a:srgbClr val="0c5076"/>
              </a:buClr>
              <a:buFont typeface="Arial"/>
              <a:buAutoNum type="arabicPeriod"/>
            </a:pPr>
            <a:r>
              <a:rPr b="1" lang="fr-FR" sz="3250" spc="-1" strike="noStrike">
                <a:solidFill>
                  <a:srgbClr val="0c5076"/>
                </a:solidFill>
                <a:latin typeface="Arial"/>
              </a:rPr>
              <a:t>Titre</a:t>
            </a:r>
            <a:endParaRPr b="0" lang="fr-FR" sz="3250" spc="-1" strike="noStrike">
              <a:solidFill>
                <a:srgbClr val="000000"/>
              </a:solidFill>
              <a:latin typeface="Arial"/>
            </a:endParaRPr>
          </a:p>
        </p:txBody>
      </p:sp>
      <p:sp>
        <p:nvSpPr>
          <p:cNvPr id="132" name="PlaceHolder 3"/>
          <p:cNvSpPr>
            <a:spLocks noGrp="1"/>
          </p:cNvSpPr>
          <p:nvPr>
            <p:ph type="dt"/>
          </p:nvPr>
        </p:nvSpPr>
        <p:spPr>
          <a:xfrm>
            <a:off x="6419160" y="4783680"/>
            <a:ext cx="1169640" cy="359640"/>
          </a:xfrm>
          <a:prstGeom prst="rect">
            <a:avLst/>
          </a:prstGeom>
        </p:spPr>
        <p:txBody>
          <a:bodyPr lIns="90000" rIns="90000" tIns="45000" bIns="45000">
            <a:noAutofit/>
          </a:bodyPr>
          <a:p>
            <a:pPr algn="r">
              <a:lnSpc>
                <a:spcPct val="100000"/>
              </a:lnSpc>
            </a:pPr>
            <a:fld id="{33807C84-23B2-4080-A357-037C534F1401}" type="datetime1">
              <a:rPr b="0" lang="fr-FR" sz="750" spc="-1" strike="noStrike" cap="all">
                <a:solidFill>
                  <a:srgbClr val="000000"/>
                </a:solidFill>
                <a:latin typeface="Arial"/>
              </a:rPr>
              <a:t>29/11/2021</a:t>
            </a:fld>
            <a:endParaRPr b="0" lang="fr-FR" sz="750" spc="-1" strike="noStrike">
              <a:latin typeface="Times New Roman"/>
            </a:endParaRPr>
          </a:p>
        </p:txBody>
      </p:sp>
      <p:sp>
        <p:nvSpPr>
          <p:cNvPr id="133" name="PlaceHolder 4"/>
          <p:cNvSpPr>
            <a:spLocks noGrp="1"/>
          </p:cNvSpPr>
          <p:nvPr>
            <p:ph type="sldNum"/>
          </p:nvPr>
        </p:nvSpPr>
        <p:spPr>
          <a:xfrm>
            <a:off x="7596360" y="4783680"/>
            <a:ext cx="1169640" cy="359640"/>
          </a:xfrm>
          <a:prstGeom prst="rect">
            <a:avLst/>
          </a:prstGeom>
        </p:spPr>
        <p:txBody>
          <a:bodyPr lIns="90000" rIns="90000" tIns="45000" bIns="45000">
            <a:noAutofit/>
          </a:bodyPr>
          <a:p>
            <a:pPr algn="r">
              <a:lnSpc>
                <a:spcPct val="100000"/>
              </a:lnSpc>
            </a:pPr>
            <a:fld id="{284AD92C-0584-4C32-8643-6F9E3712AAFF}" type="slidenum">
              <a:rPr b="0" lang="fr-FR" sz="1600" spc="-1" strike="noStrike">
                <a:solidFill>
                  <a:srgbClr val="ff0000"/>
                </a:solidFill>
                <a:latin typeface="Arial"/>
              </a:rPr>
              <a:t>&lt;numéro&gt;</a:t>
            </a:fld>
            <a:endParaRPr b="0" lang="fr-FR" sz="16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0" y="4963680"/>
            <a:ext cx="179640" cy="179640"/>
          </a:xfrm>
          <a:prstGeom prst="rect">
            <a:avLst/>
          </a:prstGeom>
          <a:noFill/>
          <a:ln>
            <a:solidFill>
              <a:srgbClr val="000000">
                <a:alpha val="0"/>
              </a:srgbClr>
            </a:solidFill>
          </a:ln>
        </p:spPr>
        <p:txBody>
          <a:bodyPr lIns="90000" rIns="90000" tIns="45000" bIns="45000">
            <a:noAutofit/>
          </a:bodyPr>
          <a:p>
            <a:pPr>
              <a:lnSpc>
                <a:spcPct val="100000"/>
              </a:lnSpc>
            </a:pPr>
            <a:fld id="{AA4AB7B2-7B61-4D28-AA9A-1D023EE2C3AF}" type="datetime1">
              <a:rPr b="0" lang="fr-FR" sz="100" spc="-1" strike="noStrike">
                <a:solidFill>
                  <a:srgbClr val="000000"/>
                </a:solidFill>
                <a:latin typeface="Arial"/>
              </a:rPr>
              <a:t>29/11/2021</a:t>
            </a:fld>
            <a:endParaRPr b="0" lang="fr-FR" sz="100" spc="-1" strike="noStrike">
              <a:latin typeface="Times New Roman"/>
            </a:endParaRPr>
          </a:p>
        </p:txBody>
      </p:sp>
      <p:sp>
        <p:nvSpPr>
          <p:cNvPr id="171" name="TextShape 2"/>
          <p:cNvSpPr txBox="1"/>
          <p:nvPr/>
        </p:nvSpPr>
        <p:spPr>
          <a:xfrm>
            <a:off x="0" y="4963680"/>
            <a:ext cx="179640" cy="179640"/>
          </a:xfrm>
          <a:prstGeom prst="rect">
            <a:avLst/>
          </a:prstGeom>
          <a:noFill/>
          <a:ln>
            <a:solidFill>
              <a:srgbClr val="000000">
                <a:alpha val="0"/>
              </a:srgbClr>
            </a:solidFill>
          </a:ln>
        </p:spPr>
        <p:txBody>
          <a:bodyPr lIns="90000" rIns="90000" tIns="45000" bIns="45000">
            <a:noAutofit/>
          </a:bodyPr>
          <a:p>
            <a:pPr algn="r">
              <a:lnSpc>
                <a:spcPct val="100000"/>
              </a:lnSpc>
            </a:pPr>
            <a:fld id="{08FDA6B1-8BEF-469E-8454-63D15D2B0CAF}" type="slidenum">
              <a:rPr b="0" lang="fr-FR" sz="100" spc="-1" strike="noStrike">
                <a:solidFill>
                  <a:srgbClr val="000000"/>
                </a:solidFill>
                <a:latin typeface="Arial"/>
              </a:rPr>
              <a:t>&lt;numéro&gt;</a:t>
            </a:fld>
            <a:endParaRPr b="0" lang="fr-FR" sz="100" spc="-1" strike="noStrike">
              <a:latin typeface="Times New Roman"/>
            </a:endParaRPr>
          </a:p>
        </p:txBody>
      </p:sp>
      <p:sp>
        <p:nvSpPr>
          <p:cNvPr id="172" name="TextShape 3"/>
          <p:cNvSpPr txBox="1"/>
          <p:nvPr/>
        </p:nvSpPr>
        <p:spPr>
          <a:xfrm>
            <a:off x="0" y="0"/>
            <a:ext cx="179640" cy="179640"/>
          </a:xfrm>
          <a:prstGeom prst="rect">
            <a:avLst/>
          </a:prstGeom>
          <a:noFill/>
          <a:ln>
            <a:solidFill>
              <a:srgbClr val="000000">
                <a:alpha val="0"/>
              </a:srgbClr>
            </a:solidFill>
          </a:ln>
        </p:spPr>
        <p:txBody>
          <a:bodyPr lIns="0" rIns="0" tIns="0" bIns="0">
            <a:noAutofit/>
          </a:bodyPr>
          <a:p>
            <a:pPr>
              <a:lnSpc>
                <a:spcPct val="90000"/>
              </a:lnSpc>
            </a:pPr>
            <a:r>
              <a:rPr b="1" lang="fr-FR" sz="100" spc="-1" strike="noStrike">
                <a:solidFill>
                  <a:srgbClr val="000000"/>
                </a:solidFill>
                <a:latin typeface="Arial"/>
              </a:rPr>
              <a:t>w</a:t>
            </a:r>
            <a:endParaRPr b="0" lang="fr-FR" sz="1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395640" y="771480"/>
            <a:ext cx="8423640" cy="719640"/>
          </a:xfrm>
          <a:prstGeom prst="rect">
            <a:avLst/>
          </a:prstGeom>
          <a:noFill/>
          <a:ln>
            <a:noFill/>
          </a:ln>
        </p:spPr>
        <p:txBody>
          <a:bodyPr lIns="0" rIns="0" tIns="0" bIns="0">
            <a:noAutofit/>
          </a:bodyPr>
          <a:p>
            <a:pPr>
              <a:lnSpc>
                <a:spcPct val="90000"/>
              </a:lnSpc>
            </a:pPr>
            <a:r>
              <a:rPr b="1" lang="fr-FR" sz="2400" spc="-1" strike="noStrike">
                <a:solidFill>
                  <a:srgbClr val="0c5076"/>
                </a:solidFill>
                <a:latin typeface="Arial"/>
              </a:rPr>
              <a:t>5 CONSEILS POUR BIEN SE PRÉPARER</a:t>
            </a:r>
            <a:endParaRPr b="0" lang="fr-FR" sz="2400" spc="-1" strike="noStrike">
              <a:solidFill>
                <a:srgbClr val="000000"/>
              </a:solidFill>
              <a:latin typeface="Arial"/>
            </a:endParaRPr>
          </a:p>
        </p:txBody>
      </p:sp>
      <p:sp>
        <p:nvSpPr>
          <p:cNvPr id="206" name="TextShape 2"/>
          <p:cNvSpPr txBox="1"/>
          <p:nvPr/>
        </p:nvSpPr>
        <p:spPr>
          <a:xfrm>
            <a:off x="378000" y="1485360"/>
            <a:ext cx="8388000" cy="3651480"/>
          </a:xfrm>
          <a:prstGeom prst="rect">
            <a:avLst/>
          </a:prstGeom>
          <a:noFill/>
          <a:ln>
            <a:noFill/>
          </a:ln>
        </p:spPr>
        <p:txBody>
          <a:bodyPr lIns="0" rIns="0" tIns="0" bIns="0">
            <a:noAutofit/>
          </a:bodyPr>
          <a:p>
            <a:pPr marL="177840" indent="-177480">
              <a:lnSpc>
                <a:spcPct val="100000"/>
              </a:lnSpc>
              <a:spcBef>
                <a:spcPts val="281"/>
              </a:spcBef>
              <a:buClr>
                <a:srgbClr val="ff0000"/>
              </a:buClr>
              <a:buFont typeface="Lucida Grande"/>
              <a:buChar char="&gt;"/>
            </a:pPr>
            <a:r>
              <a:rPr b="1" lang="fr-FR" sz="1400" spc="-1" strike="noStrike">
                <a:solidFill>
                  <a:srgbClr val="ed7454"/>
                </a:solidFill>
                <a:latin typeface="Arial"/>
              </a:rPr>
              <a:t>Ne pas attendre la dernière minute </a:t>
            </a:r>
            <a:r>
              <a:rPr b="1" lang="fr-FR" sz="1400" spc="-1" strike="noStrike">
                <a:solidFill>
                  <a:srgbClr val="3d566e"/>
                </a:solidFill>
                <a:latin typeface="Arial"/>
              </a:rPr>
              <a:t>pour s’informer et préparer son projet d’orientation</a:t>
            </a:r>
            <a:endParaRPr b="0" lang="fr-FR" sz="1400" spc="-1" strike="noStrike">
              <a:solidFill>
                <a:srgbClr val="0c5076"/>
              </a:solidFill>
              <a:latin typeface="Arial"/>
            </a:endParaRPr>
          </a:p>
          <a:p>
            <a:pPr>
              <a:lnSpc>
                <a:spcPct val="100000"/>
              </a:lnSpc>
              <a:spcBef>
                <a:spcPts val="281"/>
              </a:spcBef>
            </a:pPr>
            <a:endParaRPr b="0" lang="fr-FR" sz="1400" spc="-1" strike="noStrike">
              <a:solidFill>
                <a:srgbClr val="0c5076"/>
              </a:solidFill>
              <a:latin typeface="Arial"/>
            </a:endParaRPr>
          </a:p>
          <a:p>
            <a:pPr marL="177840" indent="-177480">
              <a:lnSpc>
                <a:spcPct val="100000"/>
              </a:lnSpc>
              <a:spcBef>
                <a:spcPts val="281"/>
              </a:spcBef>
              <a:buClr>
                <a:srgbClr val="ff0000"/>
              </a:buClr>
              <a:buFont typeface="Lucida Grande"/>
              <a:buChar char="&gt;"/>
            </a:pPr>
            <a:r>
              <a:rPr b="1" lang="fr-FR" sz="1400" spc="-1" strike="noStrike">
                <a:solidFill>
                  <a:srgbClr val="ed7454"/>
                </a:solidFill>
                <a:latin typeface="Arial"/>
              </a:rPr>
              <a:t>Échanger </a:t>
            </a:r>
            <a:r>
              <a:rPr b="1" lang="fr-FR" sz="1400" spc="-1" strike="noStrike">
                <a:solidFill>
                  <a:srgbClr val="3d566e"/>
                </a:solidFill>
                <a:latin typeface="Arial"/>
              </a:rPr>
              <a:t>au sein de son lycée et profiter des opportunités de rencontres : salons, journées portes ouvertes,…</a:t>
            </a:r>
            <a:endParaRPr b="0" lang="fr-FR" sz="1400" spc="-1" strike="noStrike">
              <a:solidFill>
                <a:srgbClr val="0c5076"/>
              </a:solidFill>
              <a:latin typeface="Arial"/>
            </a:endParaRPr>
          </a:p>
          <a:p>
            <a:pPr>
              <a:lnSpc>
                <a:spcPct val="100000"/>
              </a:lnSpc>
              <a:spcBef>
                <a:spcPts val="281"/>
              </a:spcBef>
            </a:pPr>
            <a:endParaRPr b="0" lang="fr-FR" sz="1400" spc="-1" strike="noStrike">
              <a:solidFill>
                <a:srgbClr val="0c5076"/>
              </a:solidFill>
              <a:latin typeface="Arial"/>
            </a:endParaRPr>
          </a:p>
          <a:p>
            <a:pPr marL="177840" indent="-177480">
              <a:lnSpc>
                <a:spcPct val="100000"/>
              </a:lnSpc>
              <a:spcBef>
                <a:spcPts val="281"/>
              </a:spcBef>
              <a:buClr>
                <a:srgbClr val="ff0000"/>
              </a:buClr>
              <a:buFont typeface="Lucida Grande"/>
              <a:buChar char="&gt;"/>
            </a:pPr>
            <a:r>
              <a:rPr b="1" lang="fr-FR" sz="1400" spc="-1" strike="noStrike">
                <a:solidFill>
                  <a:srgbClr val="ed7454"/>
                </a:solidFill>
                <a:latin typeface="Arial"/>
              </a:rPr>
              <a:t>Préparer les éléments pour vous inscrire </a:t>
            </a:r>
            <a:r>
              <a:rPr b="1" lang="fr-FR" sz="1400" spc="-1" strike="noStrike">
                <a:solidFill>
                  <a:srgbClr val="3d566e"/>
                </a:solidFill>
                <a:latin typeface="Arial"/>
              </a:rPr>
              <a:t>(à retrouver sur Parcoursup.fr à partir du 21 décembre) </a:t>
            </a:r>
            <a:r>
              <a:rPr b="1" lang="fr-FR" sz="1400" spc="-1" strike="noStrike">
                <a:solidFill>
                  <a:srgbClr val="ed7454"/>
                </a:solidFill>
                <a:latin typeface="Arial"/>
              </a:rPr>
              <a:t>et bien renseigner les coordonnées </a:t>
            </a:r>
            <a:r>
              <a:rPr b="1" lang="fr-FR" sz="1400" spc="-1" strike="noStrike">
                <a:solidFill>
                  <a:srgbClr val="3d566e"/>
                </a:solidFill>
                <a:latin typeface="Arial"/>
              </a:rPr>
              <a:t>des représentants légaux pour un meilleur suivi</a:t>
            </a:r>
            <a:endParaRPr b="0" lang="fr-FR" sz="1400" spc="-1" strike="noStrike">
              <a:solidFill>
                <a:srgbClr val="0c5076"/>
              </a:solidFill>
              <a:latin typeface="Arial"/>
            </a:endParaRPr>
          </a:p>
          <a:p>
            <a:pPr>
              <a:lnSpc>
                <a:spcPct val="100000"/>
              </a:lnSpc>
              <a:spcBef>
                <a:spcPts val="281"/>
              </a:spcBef>
            </a:pPr>
            <a:endParaRPr b="0" lang="fr-FR" sz="1400" spc="-1" strike="noStrike">
              <a:solidFill>
                <a:srgbClr val="0c5076"/>
              </a:solidFill>
              <a:latin typeface="Arial"/>
            </a:endParaRPr>
          </a:p>
          <a:p>
            <a:pPr marL="177840" indent="-177480">
              <a:lnSpc>
                <a:spcPct val="100000"/>
              </a:lnSpc>
              <a:spcBef>
                <a:spcPts val="281"/>
              </a:spcBef>
              <a:buClr>
                <a:srgbClr val="ff0000"/>
              </a:buClr>
              <a:buFont typeface="Lucida Grande"/>
              <a:buChar char="&gt;"/>
            </a:pPr>
            <a:r>
              <a:rPr b="1" lang="fr-FR" sz="1400" spc="-1" strike="noStrike">
                <a:solidFill>
                  <a:srgbClr val="ed7454"/>
                </a:solidFill>
                <a:latin typeface="Arial"/>
              </a:rPr>
              <a:t>Aborder sereinement la phase d’admission </a:t>
            </a:r>
            <a:r>
              <a:rPr b="1" lang="fr-FR" sz="1400" spc="-1" strike="noStrike">
                <a:solidFill>
                  <a:srgbClr val="3d566e"/>
                </a:solidFill>
                <a:latin typeface="Arial"/>
              </a:rPr>
              <a:t>pendant laquelle vous restez accompagné</a:t>
            </a:r>
            <a:endParaRPr b="0" lang="fr-FR" sz="1400" spc="-1" strike="noStrike">
              <a:solidFill>
                <a:srgbClr val="0c5076"/>
              </a:solidFill>
              <a:latin typeface="Arial"/>
            </a:endParaRPr>
          </a:p>
          <a:p>
            <a:pPr>
              <a:lnSpc>
                <a:spcPct val="100000"/>
              </a:lnSpc>
              <a:spcBef>
                <a:spcPts val="281"/>
              </a:spcBef>
            </a:pPr>
            <a:endParaRPr b="0" lang="fr-FR" sz="1400" spc="-1" strike="noStrike">
              <a:solidFill>
                <a:srgbClr val="0c5076"/>
              </a:solidFill>
              <a:latin typeface="Arial"/>
            </a:endParaRPr>
          </a:p>
          <a:p>
            <a:pPr marL="177840" indent="-177480">
              <a:lnSpc>
                <a:spcPct val="100000"/>
              </a:lnSpc>
              <a:spcBef>
                <a:spcPts val="281"/>
              </a:spcBef>
              <a:buClr>
                <a:srgbClr val="ff0000"/>
              </a:buClr>
              <a:buFont typeface="Lucida Grande"/>
              <a:buChar char="&gt;"/>
            </a:pPr>
            <a:r>
              <a:rPr b="1" lang="fr-FR" sz="1400" spc="-1" strike="noStrike">
                <a:solidFill>
                  <a:srgbClr val="ed7454"/>
                </a:solidFill>
                <a:latin typeface="Arial"/>
              </a:rPr>
              <a:t>S’abonner aux comptes sociaux Parcoursup</a:t>
            </a:r>
            <a:r>
              <a:rPr b="1" lang="fr-FR" sz="1400" spc="-1" strike="noStrike">
                <a:solidFill>
                  <a:srgbClr val="3d566e"/>
                </a:solidFill>
                <a:latin typeface="Arial"/>
              </a:rPr>
              <a:t>: Instagram/Facebook</a:t>
            </a:r>
            <a:r>
              <a:rPr b="0" lang="fr-FR" sz="1400" spc="-1" strike="noStrike">
                <a:solidFill>
                  <a:srgbClr val="3d566e"/>
                </a:solidFill>
                <a:latin typeface="Arial"/>
              </a:rPr>
              <a:t> (@parcoursupinfo) et </a:t>
            </a:r>
            <a:r>
              <a:rPr b="1" lang="fr-FR" sz="1400" spc="-1" strike="noStrike">
                <a:solidFill>
                  <a:srgbClr val="3d566e"/>
                </a:solidFill>
                <a:latin typeface="Arial"/>
              </a:rPr>
              <a:t>Twitter</a:t>
            </a:r>
            <a:r>
              <a:rPr b="0" lang="fr-FR" sz="1400" spc="-1" strike="noStrike">
                <a:solidFill>
                  <a:srgbClr val="3d566e"/>
                </a:solidFill>
                <a:latin typeface="Arial"/>
              </a:rPr>
              <a:t> (@parcoursup_info) </a:t>
            </a:r>
            <a:endParaRPr b="0" lang="fr-FR" sz="1400" spc="-1" strike="noStrike">
              <a:solidFill>
                <a:srgbClr val="0c5076"/>
              </a:solidFill>
              <a:latin typeface="Arial"/>
            </a:endParaRPr>
          </a:p>
        </p:txBody>
      </p:sp>
      <p:sp>
        <p:nvSpPr>
          <p:cNvPr id="207" name="TextShape 3"/>
          <p:cNvSpPr txBox="1"/>
          <p:nvPr/>
        </p:nvSpPr>
        <p:spPr>
          <a:xfrm>
            <a:off x="6426360" y="4783680"/>
            <a:ext cx="1169640" cy="359640"/>
          </a:xfrm>
          <a:prstGeom prst="rect">
            <a:avLst/>
          </a:prstGeom>
          <a:noFill/>
          <a:ln>
            <a:noFill/>
          </a:ln>
        </p:spPr>
        <p:txBody>
          <a:bodyPr lIns="90000" rIns="90000" tIns="45000" bIns="45000">
            <a:noAutofit/>
          </a:bodyPr>
          <a:p>
            <a:pPr algn="r">
              <a:lnSpc>
                <a:spcPct val="100000"/>
              </a:lnSpc>
            </a:pPr>
            <a:fld id="{759B446F-1AB3-49CF-96A7-7C5D8C89DA06}" type="datetime1">
              <a:rPr b="0" lang="fr-FR" sz="750" spc="-1" strike="noStrike" cap="all">
                <a:solidFill>
                  <a:srgbClr val="000000"/>
                </a:solidFill>
                <a:latin typeface="Arial"/>
              </a:rPr>
              <a:t>29/11/2021</a:t>
            </a:fld>
            <a:endParaRPr b="0" lang="fr-FR" sz="750" spc="-1" strike="noStrike">
              <a:latin typeface="Times New Roman"/>
            </a:endParaRPr>
          </a:p>
        </p:txBody>
      </p:sp>
      <p:sp>
        <p:nvSpPr>
          <p:cNvPr id="208" name="TextShape 4"/>
          <p:cNvSpPr txBox="1"/>
          <p:nvPr/>
        </p:nvSpPr>
        <p:spPr>
          <a:xfrm>
            <a:off x="7596360" y="4783680"/>
            <a:ext cx="1169640" cy="359640"/>
          </a:xfrm>
          <a:prstGeom prst="rect">
            <a:avLst/>
          </a:prstGeom>
          <a:noFill/>
          <a:ln>
            <a:noFill/>
          </a:ln>
        </p:spPr>
        <p:txBody>
          <a:bodyPr lIns="90000" rIns="90000" tIns="45000" bIns="45000">
            <a:noAutofit/>
          </a:bodyPr>
          <a:p>
            <a:pPr algn="r">
              <a:lnSpc>
                <a:spcPct val="100000"/>
              </a:lnSpc>
            </a:pPr>
            <a:fld id="{A9885B3B-77CA-4F60-90D7-6934FBC5D6ED}" type="slidenum">
              <a:rPr b="0" lang="fr-FR" sz="1600" spc="-1" strike="noStrike">
                <a:solidFill>
                  <a:srgbClr val="ff0000"/>
                </a:solidFill>
                <a:latin typeface="Arial"/>
              </a:rPr>
              <a:t>&lt;numéro&gt;</a:t>
            </a:fld>
            <a:endParaRPr b="0" lang="fr-FR" sz="1600" spc="-1" strike="noStrike">
              <a:latin typeface="Times New Roman"/>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360000" y="876240"/>
            <a:ext cx="8423640" cy="719640"/>
          </a:xfrm>
          <a:prstGeom prst="rect">
            <a:avLst/>
          </a:prstGeom>
          <a:noFill/>
          <a:ln>
            <a:noFill/>
          </a:ln>
        </p:spPr>
        <p:txBody>
          <a:bodyPr lIns="0" rIns="0" tIns="0" bIns="0">
            <a:noAutofit/>
          </a:bodyPr>
          <a:p>
            <a:pPr>
              <a:lnSpc>
                <a:spcPct val="90000"/>
              </a:lnSpc>
            </a:pPr>
            <a:r>
              <a:rPr b="1" lang="fr-FR" sz="2400" spc="-1" strike="noStrike">
                <a:solidFill>
                  <a:srgbClr val="0c5076"/>
                </a:solidFill>
                <a:latin typeface="Arial"/>
              </a:rPr>
              <a:t>LES PRINCIPES CLÉS DE PARCOURSUP</a:t>
            </a:r>
            <a:endParaRPr b="0" lang="fr-FR" sz="2400" spc="-1" strike="noStrike">
              <a:solidFill>
                <a:srgbClr val="000000"/>
              </a:solidFill>
              <a:latin typeface="Arial"/>
            </a:endParaRPr>
          </a:p>
        </p:txBody>
      </p:sp>
      <p:sp>
        <p:nvSpPr>
          <p:cNvPr id="174" name="TextShape 2"/>
          <p:cNvSpPr txBox="1"/>
          <p:nvPr/>
        </p:nvSpPr>
        <p:spPr>
          <a:xfrm>
            <a:off x="6426360" y="4783680"/>
            <a:ext cx="1169640" cy="359640"/>
          </a:xfrm>
          <a:prstGeom prst="rect">
            <a:avLst/>
          </a:prstGeom>
          <a:noFill/>
          <a:ln>
            <a:noFill/>
          </a:ln>
        </p:spPr>
        <p:txBody>
          <a:bodyPr lIns="90000" rIns="90000" tIns="45000" bIns="45000">
            <a:noAutofit/>
          </a:bodyPr>
          <a:p>
            <a:pPr algn="r">
              <a:lnSpc>
                <a:spcPct val="100000"/>
              </a:lnSpc>
            </a:pPr>
            <a:fld id="{C4974354-1658-4A22-8D84-40A8DE9B4AF6}" type="datetime1">
              <a:rPr b="0" lang="fr-FR" sz="750" spc="-1" strike="noStrike" cap="all">
                <a:solidFill>
                  <a:srgbClr val="000000"/>
                </a:solidFill>
                <a:latin typeface="Arial"/>
              </a:rPr>
              <a:t>29/11/2021</a:t>
            </a:fld>
            <a:endParaRPr b="0" lang="fr-FR" sz="750" spc="-1" strike="noStrike">
              <a:latin typeface="Times New Roman"/>
            </a:endParaRPr>
          </a:p>
        </p:txBody>
      </p:sp>
      <p:sp>
        <p:nvSpPr>
          <p:cNvPr id="175" name="TextShape 3"/>
          <p:cNvSpPr txBox="1"/>
          <p:nvPr/>
        </p:nvSpPr>
        <p:spPr>
          <a:xfrm>
            <a:off x="7596360" y="4783680"/>
            <a:ext cx="1169640" cy="359640"/>
          </a:xfrm>
          <a:prstGeom prst="rect">
            <a:avLst/>
          </a:prstGeom>
          <a:noFill/>
          <a:ln>
            <a:noFill/>
          </a:ln>
        </p:spPr>
        <p:txBody>
          <a:bodyPr lIns="90000" rIns="90000" tIns="45000" bIns="45000">
            <a:noAutofit/>
          </a:bodyPr>
          <a:p>
            <a:pPr algn="r">
              <a:lnSpc>
                <a:spcPct val="100000"/>
              </a:lnSpc>
            </a:pPr>
            <a:fld id="{5898E65B-CA31-48ED-ADC9-11172AE4CEE3}" type="slidenum">
              <a:rPr b="0" lang="fr-FR" sz="1600" spc="-1" strike="noStrike">
                <a:solidFill>
                  <a:srgbClr val="ff0000"/>
                </a:solidFill>
                <a:latin typeface="Arial"/>
              </a:rPr>
              <a:t>&lt;numéro&gt;</a:t>
            </a:fld>
            <a:endParaRPr b="0" lang="fr-FR" sz="1600" spc="-1" strike="noStrike">
              <a:latin typeface="Times New Roman"/>
            </a:endParaRPr>
          </a:p>
        </p:txBody>
      </p:sp>
      <p:sp>
        <p:nvSpPr>
          <p:cNvPr id="176" name="CustomShape 4"/>
          <p:cNvSpPr/>
          <p:nvPr/>
        </p:nvSpPr>
        <p:spPr>
          <a:xfrm flipH="1">
            <a:off x="360000" y="1419480"/>
            <a:ext cx="8028000" cy="301716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spcBef>
                <a:spcPts val="601"/>
              </a:spcBef>
              <a:spcAft>
                <a:spcPts val="601"/>
              </a:spcAft>
              <a:buClr>
                <a:srgbClr val="ed7454"/>
              </a:buClr>
              <a:buFont typeface="Arial"/>
              <a:buChar char="•"/>
            </a:pPr>
            <a:r>
              <a:rPr b="1" lang="fr-FR" sz="1800" spc="-1" strike="noStrike">
                <a:solidFill>
                  <a:srgbClr val="f28e65"/>
                </a:solidFill>
                <a:latin typeface="Arial"/>
              </a:rPr>
              <a:t>Un accompagnement de l’élève à chaque étape de la procédure, </a:t>
            </a:r>
            <a:r>
              <a:rPr b="0" lang="fr-FR" sz="1800" spc="-1" strike="noStrike">
                <a:solidFill>
                  <a:srgbClr val="3d566e"/>
                </a:solidFill>
                <a:latin typeface="Arial"/>
              </a:rPr>
              <a:t>de l’élaboration de son projet d’orientation au choix de sa formation </a:t>
            </a:r>
            <a:endParaRPr b="0" lang="fr-FR" sz="1800" spc="-1" strike="noStrike">
              <a:latin typeface="Arial"/>
            </a:endParaRPr>
          </a:p>
          <a:p>
            <a:pPr marL="285840" indent="-285480">
              <a:lnSpc>
                <a:spcPct val="100000"/>
              </a:lnSpc>
              <a:spcBef>
                <a:spcPts val="601"/>
              </a:spcBef>
              <a:spcAft>
                <a:spcPts val="601"/>
              </a:spcAft>
              <a:buClr>
                <a:srgbClr val="ed7454"/>
              </a:buClr>
              <a:buFont typeface="Arial"/>
              <a:buChar char="•"/>
            </a:pPr>
            <a:r>
              <a:rPr b="1" lang="fr-FR" sz="1800" spc="-1" strike="noStrike">
                <a:solidFill>
                  <a:srgbClr val="f28e65"/>
                </a:solidFill>
                <a:latin typeface="Arial"/>
              </a:rPr>
              <a:t>Des informations clés, </a:t>
            </a:r>
            <a:r>
              <a:rPr b="0" lang="fr-FR" sz="1800" spc="-1" strike="noStrike">
                <a:solidFill>
                  <a:srgbClr val="3d566e"/>
                </a:solidFill>
                <a:latin typeface="Arial"/>
              </a:rPr>
              <a:t>pour mieux connaitre les formations, leurs attendus, les critères d’examen des dossiers, les débouchés professionnels et faire les bons choix pour réussir</a:t>
            </a:r>
            <a:endParaRPr b="0" lang="fr-FR" sz="1800" spc="-1" strike="noStrike">
              <a:latin typeface="Arial"/>
            </a:endParaRPr>
          </a:p>
          <a:p>
            <a:pPr marL="285840" indent="-285480">
              <a:lnSpc>
                <a:spcPct val="100000"/>
              </a:lnSpc>
              <a:spcBef>
                <a:spcPts val="601"/>
              </a:spcBef>
              <a:spcAft>
                <a:spcPts val="601"/>
              </a:spcAft>
              <a:buClr>
                <a:srgbClr val="ed7454"/>
              </a:buClr>
              <a:buFont typeface="Arial"/>
              <a:buChar char="•"/>
            </a:pPr>
            <a:r>
              <a:rPr b="1" lang="fr-FR" sz="1800" spc="-1" strike="noStrike">
                <a:solidFill>
                  <a:srgbClr val="f28e65"/>
                </a:solidFill>
                <a:latin typeface="Arial"/>
              </a:rPr>
              <a:t>La prise en compte du profil </a:t>
            </a:r>
            <a:r>
              <a:rPr b="0" lang="fr-FR" sz="1800" spc="-1" strike="noStrike">
                <a:solidFill>
                  <a:srgbClr val="3d566e"/>
                </a:solidFill>
                <a:latin typeface="Arial"/>
              </a:rPr>
              <a:t>de chaque lycéen et le </a:t>
            </a:r>
            <a:r>
              <a:rPr b="1" lang="fr-FR" sz="1800" spc="-1" strike="noStrike">
                <a:solidFill>
                  <a:srgbClr val="f28e65"/>
                </a:solidFill>
                <a:latin typeface="Arial"/>
              </a:rPr>
              <a:t>dernier mot donné au candidat</a:t>
            </a:r>
            <a:r>
              <a:rPr b="0" lang="fr-FR" sz="1800" spc="-1" strike="noStrike">
                <a:solidFill>
                  <a:srgbClr val="3d566e"/>
                </a:solidFill>
                <a:latin typeface="Arial"/>
              </a:rPr>
              <a:t> pour choisir sa formation </a:t>
            </a:r>
            <a:endParaRPr b="0" lang="fr-FR" sz="1800" spc="-1" strike="noStrike">
              <a:latin typeface="Arial"/>
            </a:endParaRPr>
          </a:p>
          <a:p>
            <a:pPr marL="285840" indent="-285480">
              <a:lnSpc>
                <a:spcPct val="100000"/>
              </a:lnSpc>
              <a:spcBef>
                <a:spcPts val="601"/>
              </a:spcBef>
              <a:spcAft>
                <a:spcPts val="601"/>
              </a:spcAft>
              <a:buClr>
                <a:srgbClr val="ed7454"/>
              </a:buClr>
              <a:buFont typeface="Arial"/>
              <a:buChar char="•"/>
            </a:pPr>
            <a:r>
              <a:rPr b="1" lang="fr-FR" sz="1800" spc="-1" strike="noStrike">
                <a:solidFill>
                  <a:srgbClr val="f28e65"/>
                </a:solidFill>
                <a:latin typeface="Arial"/>
              </a:rPr>
              <a:t>Des parcours de réussite personnalisés (Oui-Si) à l’université</a:t>
            </a:r>
            <a:r>
              <a:rPr b="0" lang="fr-FR" sz="1800" spc="-1" strike="noStrike">
                <a:solidFill>
                  <a:srgbClr val="3d566e"/>
                </a:solidFill>
                <a:latin typeface="Arial"/>
              </a:rPr>
              <a:t>, pour accompagner la réussite dans l’enseignement supérieur</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360000" y="900000"/>
            <a:ext cx="8423640" cy="719640"/>
          </a:xfrm>
          <a:prstGeom prst="rect">
            <a:avLst/>
          </a:prstGeom>
          <a:noFill/>
          <a:ln>
            <a:noFill/>
          </a:ln>
        </p:spPr>
        <p:txBody>
          <a:bodyPr lIns="0" rIns="0" tIns="0" bIns="0">
            <a:noAutofit/>
          </a:bodyPr>
          <a:p>
            <a:pPr>
              <a:lnSpc>
                <a:spcPct val="90000"/>
              </a:lnSpc>
            </a:pPr>
            <a:r>
              <a:rPr b="1" lang="fr-FR" sz="2400" spc="-1" strike="noStrike">
                <a:solidFill>
                  <a:srgbClr val="0c5076"/>
                </a:solidFill>
                <a:latin typeface="Arial"/>
              </a:rPr>
              <a:t>PARCOURSUP AU SERVICE DE L’ÉGALITÉ DES CHANCES</a:t>
            </a:r>
            <a:br/>
            <a:br/>
            <a:br/>
            <a:br/>
            <a:br/>
            <a:endParaRPr b="0" lang="fr-FR" sz="2400" spc="-1" strike="noStrike">
              <a:solidFill>
                <a:srgbClr val="000000"/>
              </a:solidFill>
              <a:latin typeface="Arial"/>
            </a:endParaRPr>
          </a:p>
        </p:txBody>
      </p:sp>
      <p:sp>
        <p:nvSpPr>
          <p:cNvPr id="178" name="TextShape 2"/>
          <p:cNvSpPr txBox="1"/>
          <p:nvPr/>
        </p:nvSpPr>
        <p:spPr>
          <a:xfrm>
            <a:off x="329040" y="1586880"/>
            <a:ext cx="8562960" cy="3360960"/>
          </a:xfrm>
          <a:prstGeom prst="rect">
            <a:avLst/>
          </a:prstGeom>
          <a:noFill/>
          <a:ln>
            <a:noFill/>
          </a:ln>
        </p:spPr>
        <p:txBody>
          <a:bodyPr lIns="0" rIns="0" tIns="0" bIns="0">
            <a:noAutofit/>
          </a:bodyPr>
          <a:p>
            <a:pPr>
              <a:lnSpc>
                <a:spcPct val="100000"/>
              </a:lnSpc>
              <a:spcAft>
                <a:spcPts val="499"/>
              </a:spcAft>
            </a:pPr>
            <a:r>
              <a:rPr b="1" lang="fr-FR" sz="1800" spc="-1" strike="noStrike">
                <a:solidFill>
                  <a:srgbClr val="ec130e"/>
                </a:solidFill>
                <a:latin typeface="Arial"/>
              </a:rPr>
              <a:t>&gt;</a:t>
            </a:r>
            <a:r>
              <a:rPr b="0" lang="fr-FR" sz="1800" spc="-1" strike="noStrike">
                <a:solidFill>
                  <a:srgbClr val="ec130e"/>
                </a:solidFill>
                <a:latin typeface="Arial"/>
              </a:rPr>
              <a:t> </a:t>
            </a:r>
            <a:r>
              <a:rPr b="0" lang="fr-FR" sz="1800" spc="-1" strike="noStrike">
                <a:solidFill>
                  <a:srgbClr val="0c5076"/>
                </a:solidFill>
                <a:latin typeface="Arial"/>
              </a:rPr>
              <a:t>Des </a:t>
            </a:r>
            <a:r>
              <a:rPr b="1" lang="fr-FR" sz="1800" spc="-1" strike="noStrike">
                <a:solidFill>
                  <a:srgbClr val="f28e65"/>
                </a:solidFill>
                <a:latin typeface="Arial"/>
              </a:rPr>
              <a:t>places sont priorisées pour les lycéens boursiers </a:t>
            </a:r>
            <a:r>
              <a:rPr b="0" lang="fr-FR" sz="1800" spc="-1" strike="noStrike">
                <a:solidFill>
                  <a:srgbClr val="0c5076"/>
                </a:solidFill>
                <a:latin typeface="Arial"/>
              </a:rPr>
              <a:t>dans chaque formation, y compris les plus sélectives </a:t>
            </a:r>
            <a:endParaRPr b="0" lang="fr-FR" sz="1800" spc="-1" strike="noStrike">
              <a:solidFill>
                <a:srgbClr val="0c5076"/>
              </a:solidFill>
              <a:latin typeface="Arial"/>
            </a:endParaRPr>
          </a:p>
          <a:p>
            <a:pPr>
              <a:lnSpc>
                <a:spcPct val="100000"/>
              </a:lnSpc>
              <a:spcAft>
                <a:spcPts val="499"/>
              </a:spcAft>
            </a:pPr>
            <a:r>
              <a:rPr b="1" lang="fr-FR" sz="1800" spc="-1" strike="noStrike">
                <a:solidFill>
                  <a:srgbClr val="ec130e"/>
                </a:solidFill>
                <a:latin typeface="Arial"/>
              </a:rPr>
              <a:t>&gt; </a:t>
            </a:r>
            <a:r>
              <a:rPr b="0" lang="fr-FR" sz="1800" spc="-1" strike="noStrike">
                <a:solidFill>
                  <a:srgbClr val="0c5076"/>
                </a:solidFill>
                <a:latin typeface="Arial"/>
              </a:rPr>
              <a:t>Une </a:t>
            </a:r>
            <a:r>
              <a:rPr b="1" lang="fr-FR" sz="1800" spc="-1" strike="noStrike">
                <a:solidFill>
                  <a:srgbClr val="f28e65"/>
                </a:solidFill>
                <a:latin typeface="Arial"/>
              </a:rPr>
              <a:t>aide financière pour les lycéens boursiers </a:t>
            </a:r>
            <a:r>
              <a:rPr b="0" lang="fr-FR" sz="1800" spc="-1" strike="noStrike">
                <a:solidFill>
                  <a:srgbClr val="0c5076"/>
                </a:solidFill>
                <a:latin typeface="Arial"/>
              </a:rPr>
              <a:t>qui s’inscrivent dans une formation en dehors de leur académie  </a:t>
            </a:r>
            <a:endParaRPr b="0" lang="fr-FR" sz="1800" spc="-1" strike="noStrike">
              <a:solidFill>
                <a:srgbClr val="0c5076"/>
              </a:solidFill>
              <a:latin typeface="Arial"/>
            </a:endParaRPr>
          </a:p>
          <a:p>
            <a:pPr>
              <a:lnSpc>
                <a:spcPct val="100000"/>
              </a:lnSpc>
              <a:spcAft>
                <a:spcPts val="499"/>
              </a:spcAft>
            </a:pPr>
            <a:r>
              <a:rPr b="1" lang="fr-FR" sz="1800" spc="-1" strike="noStrike">
                <a:solidFill>
                  <a:srgbClr val="ec130e"/>
                </a:solidFill>
                <a:latin typeface="Arial"/>
              </a:rPr>
              <a:t>&gt; </a:t>
            </a:r>
            <a:r>
              <a:rPr b="0" lang="fr-FR" sz="1800" spc="-1" strike="noStrike">
                <a:solidFill>
                  <a:srgbClr val="0c5076"/>
                </a:solidFill>
                <a:latin typeface="Arial"/>
              </a:rPr>
              <a:t>La possibilité de faire valoir dans son dossier </a:t>
            </a:r>
            <a:r>
              <a:rPr b="1" lang="fr-FR" sz="1800" spc="-1" strike="noStrike">
                <a:solidFill>
                  <a:srgbClr val="f28e65"/>
                </a:solidFill>
                <a:latin typeface="Arial"/>
              </a:rPr>
              <a:t>sa participation au dispositif « Cordées de la réussite » </a:t>
            </a:r>
            <a:endParaRPr b="0" lang="fr-FR" sz="1800" spc="-1" strike="noStrike">
              <a:solidFill>
                <a:srgbClr val="0c5076"/>
              </a:solidFill>
              <a:latin typeface="Arial"/>
            </a:endParaRPr>
          </a:p>
          <a:p>
            <a:pPr>
              <a:lnSpc>
                <a:spcPct val="100000"/>
              </a:lnSpc>
              <a:spcAft>
                <a:spcPts val="499"/>
              </a:spcAft>
            </a:pPr>
            <a:endParaRPr b="0" lang="fr-FR" sz="1800" spc="-1" strike="noStrike">
              <a:solidFill>
                <a:srgbClr val="0c5076"/>
              </a:solidFill>
              <a:latin typeface="Arial"/>
            </a:endParaRPr>
          </a:p>
          <a:p>
            <a:pPr>
              <a:lnSpc>
                <a:spcPct val="100000"/>
              </a:lnSpc>
              <a:spcAft>
                <a:spcPts val="499"/>
              </a:spcAft>
            </a:pPr>
            <a:r>
              <a:rPr b="1" lang="fr-FR" sz="1800" spc="-1" strike="noStrike">
                <a:solidFill>
                  <a:srgbClr val="ec130e"/>
                </a:solidFill>
                <a:latin typeface="Arial"/>
              </a:rPr>
              <a:t>&gt;</a:t>
            </a:r>
            <a:r>
              <a:rPr b="0" lang="fr-FR" sz="1800" spc="-1" strike="noStrike">
                <a:solidFill>
                  <a:srgbClr val="ec130e"/>
                </a:solidFill>
                <a:latin typeface="Arial"/>
              </a:rPr>
              <a:t> </a:t>
            </a:r>
            <a:r>
              <a:rPr b="0" lang="fr-FR" sz="1800" spc="-1" strike="noStrike">
                <a:solidFill>
                  <a:srgbClr val="0c5076"/>
                </a:solidFill>
                <a:latin typeface="Arial"/>
              </a:rPr>
              <a:t>Un nombre de </a:t>
            </a:r>
            <a:r>
              <a:rPr b="1" lang="fr-FR" sz="1800" spc="-1" strike="noStrike">
                <a:solidFill>
                  <a:srgbClr val="f28e65"/>
                </a:solidFill>
                <a:latin typeface="Arial"/>
              </a:rPr>
              <a:t>places en BTS est priorisé pour les bacheliers professionnels</a:t>
            </a:r>
            <a:endParaRPr b="0" lang="fr-FR" sz="1800" spc="-1" strike="noStrike">
              <a:solidFill>
                <a:srgbClr val="0c5076"/>
              </a:solidFill>
              <a:latin typeface="Arial"/>
            </a:endParaRPr>
          </a:p>
          <a:p>
            <a:pPr>
              <a:lnSpc>
                <a:spcPct val="100000"/>
              </a:lnSpc>
              <a:spcBef>
                <a:spcPts val="99"/>
              </a:spcBef>
              <a:spcAft>
                <a:spcPts val="99"/>
              </a:spcAft>
            </a:pPr>
            <a:r>
              <a:rPr b="1" lang="fr-FR" sz="1800" spc="-1" strike="noStrike">
                <a:solidFill>
                  <a:srgbClr val="ec130e"/>
                </a:solidFill>
                <a:latin typeface="Arial"/>
              </a:rPr>
              <a:t>&gt;</a:t>
            </a:r>
            <a:r>
              <a:rPr b="0" lang="fr-FR" sz="1800" spc="-1" strike="noStrike">
                <a:solidFill>
                  <a:srgbClr val="ec130e"/>
                </a:solidFill>
                <a:latin typeface="Arial"/>
              </a:rPr>
              <a:t> </a:t>
            </a:r>
            <a:r>
              <a:rPr b="0" lang="fr-FR" sz="1800" spc="-1" strike="noStrike">
                <a:solidFill>
                  <a:srgbClr val="0c5076"/>
                </a:solidFill>
                <a:latin typeface="Arial"/>
              </a:rPr>
              <a:t>Un nombre de </a:t>
            </a:r>
            <a:r>
              <a:rPr b="1" lang="fr-FR" sz="1800" spc="-1" strike="noStrike">
                <a:solidFill>
                  <a:srgbClr val="f28e65"/>
                </a:solidFill>
                <a:latin typeface="Arial"/>
              </a:rPr>
              <a:t>places en BUT est priorisé pour les bacheliers technologiques</a:t>
            </a:r>
            <a:endParaRPr b="0" lang="fr-FR" sz="1800" spc="-1" strike="noStrike">
              <a:solidFill>
                <a:srgbClr val="0c5076"/>
              </a:solidFill>
              <a:latin typeface="Arial"/>
            </a:endParaRPr>
          </a:p>
          <a:p>
            <a:endParaRPr b="0" lang="fr-FR" sz="1800" spc="-1" strike="noStrike">
              <a:solidFill>
                <a:srgbClr val="0c5076"/>
              </a:solidFill>
              <a:latin typeface="Arial"/>
            </a:endParaRPr>
          </a:p>
          <a:p>
            <a:pPr>
              <a:lnSpc>
                <a:spcPct val="100000"/>
              </a:lnSpc>
              <a:spcAft>
                <a:spcPts val="499"/>
              </a:spcAft>
            </a:pPr>
            <a:endParaRPr b="0" lang="fr-FR" sz="1800" spc="-1" strike="noStrike">
              <a:solidFill>
                <a:srgbClr val="0c5076"/>
              </a:solidFill>
              <a:latin typeface="Arial"/>
            </a:endParaRPr>
          </a:p>
        </p:txBody>
      </p:sp>
      <p:sp>
        <p:nvSpPr>
          <p:cNvPr id="179" name="TextShape 3"/>
          <p:cNvSpPr txBox="1"/>
          <p:nvPr/>
        </p:nvSpPr>
        <p:spPr>
          <a:xfrm>
            <a:off x="6426360" y="4783680"/>
            <a:ext cx="1169640" cy="359640"/>
          </a:xfrm>
          <a:prstGeom prst="rect">
            <a:avLst/>
          </a:prstGeom>
          <a:noFill/>
          <a:ln>
            <a:noFill/>
          </a:ln>
        </p:spPr>
        <p:txBody>
          <a:bodyPr lIns="90000" rIns="90000" tIns="45000" bIns="45000">
            <a:noAutofit/>
          </a:bodyPr>
          <a:p>
            <a:pPr algn="r">
              <a:lnSpc>
                <a:spcPct val="100000"/>
              </a:lnSpc>
            </a:pPr>
            <a:fld id="{8A487DAA-55E8-4A27-9EF5-E94C2420EDE2}" type="datetime1">
              <a:rPr b="0" lang="fr-FR" sz="750" spc="-1" strike="noStrike" cap="all">
                <a:solidFill>
                  <a:srgbClr val="000000"/>
                </a:solidFill>
                <a:latin typeface="Arial"/>
              </a:rPr>
              <a:t>29/11/2021</a:t>
            </a:fld>
            <a:endParaRPr b="0" lang="fr-FR" sz="750" spc="-1" strike="noStrike">
              <a:latin typeface="Times New Roman"/>
            </a:endParaRPr>
          </a:p>
        </p:txBody>
      </p:sp>
      <p:sp>
        <p:nvSpPr>
          <p:cNvPr id="180" name="TextShape 4"/>
          <p:cNvSpPr txBox="1"/>
          <p:nvPr/>
        </p:nvSpPr>
        <p:spPr>
          <a:xfrm>
            <a:off x="7596360" y="4783680"/>
            <a:ext cx="1169640" cy="359640"/>
          </a:xfrm>
          <a:prstGeom prst="rect">
            <a:avLst/>
          </a:prstGeom>
          <a:noFill/>
          <a:ln>
            <a:noFill/>
          </a:ln>
        </p:spPr>
        <p:txBody>
          <a:bodyPr lIns="90000" rIns="90000" tIns="45000" bIns="45000">
            <a:noAutofit/>
          </a:bodyPr>
          <a:p>
            <a:pPr algn="r">
              <a:lnSpc>
                <a:spcPct val="100000"/>
              </a:lnSpc>
            </a:pPr>
            <a:fld id="{29025DEC-DD4B-4039-870A-5197546484F1}" type="slidenum">
              <a:rPr b="0" lang="fr-FR" sz="1600" spc="-1" strike="noStrike">
                <a:solidFill>
                  <a:srgbClr val="ff0000"/>
                </a:solidFill>
                <a:latin typeface="Arial"/>
              </a:rPr>
              <a:t>&lt;numéro&gt;</a:t>
            </a:fld>
            <a:endParaRPr b="0" lang="fr-FR" sz="1600" spc="-1" strike="noStrike">
              <a:latin typeface="Times New Roman"/>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6426360" y="4811400"/>
            <a:ext cx="1169640" cy="359640"/>
          </a:xfrm>
          <a:prstGeom prst="rect">
            <a:avLst/>
          </a:prstGeom>
          <a:noFill/>
          <a:ln>
            <a:noFill/>
          </a:ln>
        </p:spPr>
        <p:txBody>
          <a:bodyPr lIns="90000" rIns="90000" tIns="45000" bIns="45000">
            <a:noAutofit/>
          </a:bodyPr>
          <a:p>
            <a:pPr algn="r">
              <a:lnSpc>
                <a:spcPct val="100000"/>
              </a:lnSpc>
            </a:pPr>
            <a:fld id="{A1AC4889-8A48-40D2-9E0E-BE286D7C07E9}" type="datetime1">
              <a:rPr b="0" lang="fr-FR" sz="750" spc="-1" strike="noStrike" cap="all">
                <a:solidFill>
                  <a:srgbClr val="000000"/>
                </a:solidFill>
                <a:latin typeface="Arial"/>
              </a:rPr>
              <a:t>29/11/2021</a:t>
            </a:fld>
            <a:endParaRPr b="0" lang="fr-FR" sz="750" spc="-1" strike="noStrike">
              <a:latin typeface="Times New Roman"/>
            </a:endParaRPr>
          </a:p>
        </p:txBody>
      </p:sp>
      <p:sp>
        <p:nvSpPr>
          <p:cNvPr id="182" name="TextShape 2"/>
          <p:cNvSpPr txBox="1"/>
          <p:nvPr/>
        </p:nvSpPr>
        <p:spPr>
          <a:xfrm>
            <a:off x="7596360" y="4783680"/>
            <a:ext cx="1169640" cy="359640"/>
          </a:xfrm>
          <a:prstGeom prst="rect">
            <a:avLst/>
          </a:prstGeom>
          <a:noFill/>
          <a:ln>
            <a:noFill/>
          </a:ln>
        </p:spPr>
        <p:txBody>
          <a:bodyPr lIns="90000" rIns="90000" tIns="45000" bIns="45000">
            <a:noAutofit/>
          </a:bodyPr>
          <a:p>
            <a:pPr algn="r">
              <a:lnSpc>
                <a:spcPct val="100000"/>
              </a:lnSpc>
            </a:pPr>
            <a:fld id="{615ACDC0-780E-4D74-973E-DB36DC303195}" type="slidenum">
              <a:rPr b="0" lang="fr-FR" sz="1600" spc="-1" strike="noStrike">
                <a:solidFill>
                  <a:srgbClr val="ff0000"/>
                </a:solidFill>
                <a:latin typeface="Arial"/>
              </a:rPr>
              <a:t>&lt;numéro&gt;</a:t>
            </a:fld>
            <a:endParaRPr b="0" lang="fr-FR" sz="1600" spc="-1" strike="noStrike">
              <a:latin typeface="Times New Roman"/>
            </a:endParaRPr>
          </a:p>
        </p:txBody>
      </p:sp>
      <p:pic>
        <p:nvPicPr>
          <p:cNvPr id="183" name="Image 4" descr=""/>
          <p:cNvPicPr/>
          <p:nvPr/>
        </p:nvPicPr>
        <p:blipFill>
          <a:blip r:embed="rId1"/>
          <a:stretch/>
        </p:blipFill>
        <p:spPr>
          <a:xfrm>
            <a:off x="0" y="0"/>
            <a:ext cx="9143640" cy="5143320"/>
          </a:xfrm>
          <a:prstGeom prst="rect">
            <a:avLst/>
          </a:prstGeom>
          <a:ln>
            <a:noFill/>
          </a:ln>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6426360" y="4783680"/>
            <a:ext cx="1169640" cy="359640"/>
          </a:xfrm>
          <a:prstGeom prst="rect">
            <a:avLst/>
          </a:prstGeom>
          <a:noFill/>
          <a:ln>
            <a:noFill/>
          </a:ln>
        </p:spPr>
        <p:txBody>
          <a:bodyPr lIns="90000" rIns="90000" tIns="45000" bIns="45000">
            <a:noAutofit/>
          </a:bodyPr>
          <a:p>
            <a:pPr algn="r">
              <a:lnSpc>
                <a:spcPct val="100000"/>
              </a:lnSpc>
            </a:pPr>
            <a:fld id="{E8F2F0D7-EC1A-429F-BDB0-CD231BD9E525}" type="datetime1">
              <a:rPr b="0" lang="fr-FR" sz="750" spc="-1" strike="noStrike" cap="all">
                <a:solidFill>
                  <a:srgbClr val="000000"/>
                </a:solidFill>
                <a:latin typeface="Arial"/>
              </a:rPr>
              <a:t>29/11/2021</a:t>
            </a:fld>
            <a:endParaRPr b="0" lang="fr-FR" sz="750" spc="-1" strike="noStrike">
              <a:latin typeface="Times New Roman"/>
            </a:endParaRPr>
          </a:p>
        </p:txBody>
      </p:sp>
      <p:sp>
        <p:nvSpPr>
          <p:cNvPr id="185" name="TextShape 2"/>
          <p:cNvSpPr txBox="1"/>
          <p:nvPr/>
        </p:nvSpPr>
        <p:spPr>
          <a:xfrm>
            <a:off x="7596360" y="4783680"/>
            <a:ext cx="1169640" cy="359640"/>
          </a:xfrm>
          <a:prstGeom prst="rect">
            <a:avLst/>
          </a:prstGeom>
          <a:noFill/>
          <a:ln>
            <a:noFill/>
          </a:ln>
        </p:spPr>
        <p:txBody>
          <a:bodyPr lIns="90000" rIns="90000" tIns="45000" bIns="45000">
            <a:noAutofit/>
          </a:bodyPr>
          <a:p>
            <a:pPr algn="r">
              <a:lnSpc>
                <a:spcPct val="100000"/>
              </a:lnSpc>
            </a:pPr>
            <a:fld id="{ACA7BECF-4CAE-4042-BAC0-6A23F1D824CA}" type="slidenum">
              <a:rPr b="0" lang="fr-FR" sz="1600" spc="-1" strike="noStrike">
                <a:solidFill>
                  <a:srgbClr val="ff0000"/>
                </a:solidFill>
                <a:latin typeface="Arial"/>
              </a:rPr>
              <a:t>&lt;numéro&gt;</a:t>
            </a:fld>
            <a:endParaRPr b="0" lang="fr-FR" sz="1600" spc="-1" strike="noStrike">
              <a:latin typeface="Times New Roman"/>
            </a:endParaRPr>
          </a:p>
        </p:txBody>
      </p:sp>
      <p:pic>
        <p:nvPicPr>
          <p:cNvPr id="186" name="Image 4" descr=""/>
          <p:cNvPicPr/>
          <p:nvPr/>
        </p:nvPicPr>
        <p:blipFill>
          <a:blip r:embed="rId1"/>
          <a:stretch/>
        </p:blipFill>
        <p:spPr>
          <a:xfrm>
            <a:off x="0" y="0"/>
            <a:ext cx="9143640" cy="5143320"/>
          </a:xfrm>
          <a:prstGeom prst="rect">
            <a:avLst/>
          </a:prstGeom>
          <a:ln>
            <a:noFill/>
          </a:ln>
        </p:spPr>
      </p:pic>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360000" y="900000"/>
            <a:ext cx="8423640" cy="719640"/>
          </a:xfrm>
          <a:prstGeom prst="rect">
            <a:avLst/>
          </a:prstGeom>
          <a:noFill/>
          <a:ln>
            <a:noFill/>
          </a:ln>
        </p:spPr>
        <p:txBody>
          <a:bodyPr lIns="0" rIns="0" tIns="0" bIns="0">
            <a:noAutofit/>
          </a:bodyPr>
          <a:p>
            <a:pPr>
              <a:lnSpc>
                <a:spcPct val="90000"/>
              </a:lnSpc>
            </a:pPr>
            <a:r>
              <a:rPr b="1" lang="fr-FR" sz="2400" spc="-1" strike="noStrike">
                <a:solidFill>
                  <a:srgbClr val="0c5076"/>
                </a:solidFill>
                <a:latin typeface="Arial"/>
              </a:rPr>
              <a:t>PRÉPARER SON PROJET D’ORIENTATION</a:t>
            </a:r>
            <a:endParaRPr b="0" lang="fr-FR" sz="2400" spc="-1" strike="noStrike">
              <a:solidFill>
                <a:srgbClr val="000000"/>
              </a:solidFill>
              <a:latin typeface="Arial"/>
            </a:endParaRPr>
          </a:p>
        </p:txBody>
      </p:sp>
      <p:sp>
        <p:nvSpPr>
          <p:cNvPr id="188" name="TextShape 2"/>
          <p:cNvSpPr txBox="1"/>
          <p:nvPr/>
        </p:nvSpPr>
        <p:spPr>
          <a:xfrm>
            <a:off x="6426360" y="4783680"/>
            <a:ext cx="1169640" cy="359640"/>
          </a:xfrm>
          <a:prstGeom prst="rect">
            <a:avLst/>
          </a:prstGeom>
          <a:noFill/>
          <a:ln>
            <a:noFill/>
          </a:ln>
        </p:spPr>
        <p:txBody>
          <a:bodyPr lIns="90000" rIns="90000" tIns="45000" bIns="45000">
            <a:noAutofit/>
          </a:bodyPr>
          <a:p>
            <a:pPr algn="r">
              <a:lnSpc>
                <a:spcPct val="100000"/>
              </a:lnSpc>
            </a:pPr>
            <a:fld id="{58C8B2C0-810A-4C2D-B17F-FEDF76F25435}" type="datetime1">
              <a:rPr b="0" lang="fr-FR" sz="750" spc="-1" strike="noStrike" cap="all">
                <a:solidFill>
                  <a:srgbClr val="000000"/>
                </a:solidFill>
                <a:latin typeface="Arial"/>
              </a:rPr>
              <a:t>29/11/2021</a:t>
            </a:fld>
            <a:endParaRPr b="0" lang="fr-FR" sz="750" spc="-1" strike="noStrike">
              <a:latin typeface="Times New Roman"/>
            </a:endParaRPr>
          </a:p>
        </p:txBody>
      </p:sp>
      <p:sp>
        <p:nvSpPr>
          <p:cNvPr id="189" name="TextShape 3"/>
          <p:cNvSpPr txBox="1"/>
          <p:nvPr/>
        </p:nvSpPr>
        <p:spPr>
          <a:xfrm>
            <a:off x="7596360" y="4783680"/>
            <a:ext cx="1169640" cy="359640"/>
          </a:xfrm>
          <a:prstGeom prst="rect">
            <a:avLst/>
          </a:prstGeom>
          <a:noFill/>
          <a:ln>
            <a:noFill/>
          </a:ln>
        </p:spPr>
        <p:txBody>
          <a:bodyPr lIns="90000" rIns="90000" tIns="45000" bIns="45000">
            <a:noAutofit/>
          </a:bodyPr>
          <a:p>
            <a:pPr algn="r">
              <a:lnSpc>
                <a:spcPct val="100000"/>
              </a:lnSpc>
            </a:pPr>
            <a:fld id="{D3E4C876-BAB4-41A9-A136-BA180748E328}" type="slidenum">
              <a:rPr b="0" lang="fr-FR" sz="1600" spc="-1" strike="noStrike">
                <a:solidFill>
                  <a:srgbClr val="ff0000"/>
                </a:solidFill>
                <a:latin typeface="Arial"/>
              </a:rPr>
              <a:t>&lt;numéro&gt;</a:t>
            </a:fld>
            <a:endParaRPr b="0" lang="fr-FR" sz="1600" spc="-1" strike="noStrike">
              <a:latin typeface="Times New Roman"/>
            </a:endParaRPr>
          </a:p>
        </p:txBody>
      </p:sp>
      <p:pic>
        <p:nvPicPr>
          <p:cNvPr id="190" name="Image 12" descr=""/>
          <p:cNvPicPr/>
          <p:nvPr/>
        </p:nvPicPr>
        <p:blipFill>
          <a:blip r:embed="rId1"/>
          <a:stretch/>
        </p:blipFill>
        <p:spPr>
          <a:xfrm>
            <a:off x="4585680" y="1620000"/>
            <a:ext cx="4104000" cy="1821240"/>
          </a:xfrm>
          <a:prstGeom prst="rect">
            <a:avLst/>
          </a:prstGeom>
          <a:ln>
            <a:noFill/>
          </a:ln>
        </p:spPr>
      </p:pic>
      <p:sp>
        <p:nvSpPr>
          <p:cNvPr id="191" name="CustomShape 4"/>
          <p:cNvSpPr/>
          <p:nvPr/>
        </p:nvSpPr>
        <p:spPr>
          <a:xfrm>
            <a:off x="360000" y="3854160"/>
            <a:ext cx="402192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f28e65"/>
                </a:solidFill>
                <a:latin typeface="Arial"/>
              </a:rPr>
              <a:t>Terminales2021-2022</a:t>
            </a:r>
            <a:r>
              <a:rPr b="0" lang="fr-FR" sz="1800" spc="-1" strike="noStrike">
                <a:solidFill>
                  <a:srgbClr val="0c5076"/>
                </a:solidFill>
                <a:latin typeface="Arial"/>
              </a:rPr>
              <a:t>.fr : infos sur les filières, les formations, les métiers </a:t>
            </a:r>
            <a:endParaRPr b="0" lang="fr-FR" sz="1800" spc="-1" strike="noStrike">
              <a:latin typeface="Arial"/>
            </a:endParaRPr>
          </a:p>
        </p:txBody>
      </p:sp>
      <p:sp>
        <p:nvSpPr>
          <p:cNvPr id="192" name="CustomShape 5"/>
          <p:cNvSpPr/>
          <p:nvPr/>
        </p:nvSpPr>
        <p:spPr>
          <a:xfrm flipH="1">
            <a:off x="4678920" y="3828960"/>
            <a:ext cx="408636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f28e65"/>
                </a:solidFill>
                <a:latin typeface="Arial"/>
              </a:rPr>
              <a:t>Parcoursup.fr </a:t>
            </a:r>
            <a:r>
              <a:rPr b="0" lang="fr-FR" sz="1800" spc="-1" strike="noStrike">
                <a:solidFill>
                  <a:srgbClr val="0c5076"/>
                </a:solidFill>
                <a:latin typeface="Arial"/>
              </a:rPr>
              <a:t>: </a:t>
            </a:r>
            <a:r>
              <a:rPr b="1" lang="fr-FR" sz="1800" spc="-1" strike="noStrike">
                <a:solidFill>
                  <a:srgbClr val="0c5076"/>
                </a:solidFill>
                <a:latin typeface="Arial"/>
              </a:rPr>
              <a:t>plus de 19 500 fiches de formations détaillées</a:t>
            </a:r>
            <a:endParaRPr b="0" lang="fr-FR" sz="1800" spc="-1" strike="noStrike">
              <a:latin typeface="Arial"/>
            </a:endParaRPr>
          </a:p>
        </p:txBody>
      </p:sp>
      <p:pic>
        <p:nvPicPr>
          <p:cNvPr id="193" name="Image 2" descr=""/>
          <p:cNvPicPr/>
          <p:nvPr/>
        </p:nvPicPr>
        <p:blipFill>
          <a:blip r:embed="rId2"/>
          <a:stretch/>
        </p:blipFill>
        <p:spPr>
          <a:xfrm>
            <a:off x="539640" y="1336320"/>
            <a:ext cx="3491640" cy="2419920"/>
          </a:xfrm>
          <a:prstGeom prst="rect">
            <a:avLst/>
          </a:prstGeom>
          <a:ln>
            <a:noFill/>
          </a:ln>
        </p:spPr>
      </p:pic>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378000" y="843480"/>
            <a:ext cx="8388000" cy="519120"/>
          </a:xfrm>
          <a:prstGeom prst="rect">
            <a:avLst/>
          </a:prstGeom>
          <a:noFill/>
          <a:ln>
            <a:noFill/>
          </a:ln>
        </p:spPr>
        <p:txBody>
          <a:bodyPr lIns="0" rIns="0" tIns="0" bIns="0">
            <a:noAutofit/>
          </a:bodyPr>
          <a:p>
            <a:pPr>
              <a:lnSpc>
                <a:spcPct val="90000"/>
              </a:lnSpc>
            </a:pPr>
            <a:r>
              <a:rPr b="1" lang="fr-FR" sz="2400" spc="-1" strike="noStrike">
                <a:solidFill>
                  <a:srgbClr val="0c5076"/>
                </a:solidFill>
                <a:latin typeface="Arial"/>
              </a:rPr>
              <a:t>LES FORMATIONS ACCESSIBLES VIA PARCOURSUP </a:t>
            </a:r>
            <a:endParaRPr b="0" lang="fr-FR" sz="2400" spc="-1" strike="noStrike">
              <a:solidFill>
                <a:srgbClr val="000000"/>
              </a:solidFill>
              <a:latin typeface="Arial"/>
            </a:endParaRPr>
          </a:p>
        </p:txBody>
      </p:sp>
      <p:sp>
        <p:nvSpPr>
          <p:cNvPr id="195" name="TextShape 2"/>
          <p:cNvSpPr txBox="1"/>
          <p:nvPr/>
        </p:nvSpPr>
        <p:spPr>
          <a:xfrm>
            <a:off x="6426360" y="4783680"/>
            <a:ext cx="1169640" cy="359640"/>
          </a:xfrm>
          <a:prstGeom prst="rect">
            <a:avLst/>
          </a:prstGeom>
          <a:noFill/>
          <a:ln>
            <a:noFill/>
          </a:ln>
        </p:spPr>
        <p:txBody>
          <a:bodyPr lIns="90000" rIns="90000" tIns="45000" bIns="45000">
            <a:noAutofit/>
          </a:bodyPr>
          <a:p>
            <a:pPr algn="r">
              <a:lnSpc>
                <a:spcPct val="100000"/>
              </a:lnSpc>
            </a:pPr>
            <a:fld id="{13B434B4-90BA-41FE-8510-62743436FCC8}" type="datetime1">
              <a:rPr b="0" lang="fr-FR" sz="750" spc="-1" strike="noStrike" cap="all">
                <a:solidFill>
                  <a:srgbClr val="000000"/>
                </a:solidFill>
                <a:latin typeface="Arial"/>
              </a:rPr>
              <a:t>29/11/2021</a:t>
            </a:fld>
            <a:endParaRPr b="0" lang="fr-FR" sz="750" spc="-1" strike="noStrike">
              <a:latin typeface="Times New Roman"/>
            </a:endParaRPr>
          </a:p>
        </p:txBody>
      </p:sp>
      <p:sp>
        <p:nvSpPr>
          <p:cNvPr id="196" name="TextShape 3"/>
          <p:cNvSpPr txBox="1"/>
          <p:nvPr/>
        </p:nvSpPr>
        <p:spPr>
          <a:xfrm>
            <a:off x="7596360" y="4783680"/>
            <a:ext cx="1169640" cy="359640"/>
          </a:xfrm>
          <a:prstGeom prst="rect">
            <a:avLst/>
          </a:prstGeom>
          <a:noFill/>
          <a:ln>
            <a:noFill/>
          </a:ln>
        </p:spPr>
        <p:txBody>
          <a:bodyPr lIns="90000" rIns="90000" tIns="45000" bIns="45000">
            <a:noAutofit/>
          </a:bodyPr>
          <a:p>
            <a:pPr algn="r">
              <a:lnSpc>
                <a:spcPct val="100000"/>
              </a:lnSpc>
            </a:pPr>
            <a:fld id="{58AEEA10-00E8-4656-A717-A3796767B468}" type="slidenum">
              <a:rPr b="0" lang="fr-FR" sz="1600" spc="-1" strike="noStrike">
                <a:solidFill>
                  <a:srgbClr val="ff0000"/>
                </a:solidFill>
                <a:latin typeface="Arial"/>
              </a:rPr>
              <a:t>&lt;numéro&gt;</a:t>
            </a:fld>
            <a:endParaRPr b="0" lang="fr-FR" sz="1600" spc="-1" strike="noStrike">
              <a:latin typeface="Times New Roman"/>
            </a:endParaRPr>
          </a:p>
        </p:txBody>
      </p:sp>
      <p:sp>
        <p:nvSpPr>
          <p:cNvPr id="197" name="CustomShape 4"/>
          <p:cNvSpPr/>
          <p:nvPr/>
        </p:nvSpPr>
        <p:spPr>
          <a:xfrm>
            <a:off x="280440" y="1368000"/>
            <a:ext cx="8583120" cy="3600000"/>
          </a:xfrm>
          <a:prstGeom prst="rect">
            <a:avLst/>
          </a:prstGeom>
          <a:noFill/>
          <a:ln>
            <a:noFill/>
          </a:ln>
        </p:spPr>
        <p:style>
          <a:lnRef idx="0"/>
          <a:fillRef idx="0"/>
          <a:effectRef idx="0"/>
          <a:fontRef idx="minor"/>
        </p:style>
        <p:txBody>
          <a:bodyPr lIns="0" rIns="0" tIns="0" bIns="0">
            <a:noAutofit/>
          </a:bodyPr>
          <a:p>
            <a:pPr>
              <a:lnSpc>
                <a:spcPct val="100000"/>
              </a:lnSpc>
              <a:spcAft>
                <a:spcPts val="499"/>
              </a:spcAft>
            </a:pPr>
            <a:r>
              <a:rPr b="1" lang="fr-FR" sz="1400" spc="-1" strike="noStrike">
                <a:solidFill>
                  <a:srgbClr val="f28e65"/>
                </a:solidFill>
                <a:latin typeface="Arial"/>
              </a:rPr>
              <a:t>Parmi les 19 500 formations dispensant de diplômes reconnus par l’Etat, y compris des formations en apprentissage, disponibles via le moteur de recherche de formation, on distingue  :</a:t>
            </a:r>
            <a:endParaRPr b="0" lang="fr-FR" sz="1400" spc="-1" strike="noStrike">
              <a:latin typeface="Arial"/>
            </a:endParaRPr>
          </a:p>
          <a:p>
            <a:pPr>
              <a:lnSpc>
                <a:spcPct val="100000"/>
              </a:lnSpc>
              <a:spcAft>
                <a:spcPts val="499"/>
              </a:spcAft>
            </a:pPr>
            <a:endParaRPr b="0" lang="fr-FR" sz="1400" spc="-1" strike="noStrike">
              <a:latin typeface="Arial"/>
            </a:endParaRPr>
          </a:p>
          <a:p>
            <a:pPr marL="171360" indent="-171000">
              <a:lnSpc>
                <a:spcPct val="100000"/>
              </a:lnSpc>
              <a:spcAft>
                <a:spcPts val="499"/>
              </a:spcAft>
              <a:buClr>
                <a:srgbClr val="f28e65"/>
              </a:buClr>
              <a:buFont typeface="Arial"/>
              <a:buChar char="•"/>
            </a:pPr>
            <a:r>
              <a:rPr b="1" lang="fr-FR" sz="1200" spc="-1" strike="noStrike">
                <a:solidFill>
                  <a:srgbClr val="f28e65"/>
                </a:solidFill>
                <a:latin typeface="Arial"/>
              </a:rPr>
              <a:t>Des formations non sélectives </a:t>
            </a:r>
            <a:r>
              <a:rPr b="0" lang="fr-FR" sz="1200" spc="-1" strike="noStrike">
                <a:solidFill>
                  <a:srgbClr val="0c5076"/>
                </a:solidFill>
                <a:latin typeface="Arial"/>
              </a:rPr>
              <a:t>: les différentes licences et les parcours d’accès aux études de santé (PASS)</a:t>
            </a:r>
            <a:endParaRPr b="0" lang="fr-FR" sz="1200" spc="-1" strike="noStrike">
              <a:latin typeface="Arial"/>
            </a:endParaRPr>
          </a:p>
          <a:p>
            <a:pPr>
              <a:lnSpc>
                <a:spcPct val="100000"/>
              </a:lnSpc>
            </a:pPr>
            <a:endParaRPr b="0" lang="fr-FR" sz="1200" spc="-1" strike="noStrike">
              <a:latin typeface="Arial"/>
            </a:endParaRPr>
          </a:p>
          <a:p>
            <a:pPr marL="171360" indent="-171000">
              <a:lnSpc>
                <a:spcPct val="100000"/>
              </a:lnSpc>
              <a:buClr>
                <a:srgbClr val="f28e65"/>
              </a:buClr>
              <a:buFont typeface="Arial"/>
              <a:buChar char="•"/>
            </a:pPr>
            <a:r>
              <a:rPr b="1" lang="fr-FR" sz="1200" spc="-1" strike="noStrike">
                <a:solidFill>
                  <a:srgbClr val="f28e65"/>
                </a:solidFill>
                <a:latin typeface="Arial"/>
              </a:rPr>
              <a:t>Des formations sélectives </a:t>
            </a:r>
            <a:r>
              <a:rPr b="1" lang="fr-FR" sz="1200" spc="-1" strike="noStrike">
                <a:solidFill>
                  <a:srgbClr val="0c5076"/>
                </a:solidFill>
                <a:latin typeface="Arial"/>
              </a:rPr>
              <a:t>: </a:t>
            </a:r>
            <a:r>
              <a:rPr b="0" lang="fr-FR" sz="1200" spc="-1" strike="noStrike">
                <a:solidFill>
                  <a:srgbClr val="0c5076"/>
                </a:solidFill>
                <a:latin typeface="Arial"/>
              </a:rPr>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endParaRPr b="0" lang="fr-FR" sz="1200" spc="-1" strike="noStrike">
              <a:latin typeface="Arial"/>
            </a:endParaRPr>
          </a:p>
          <a:p>
            <a:pPr>
              <a:lnSpc>
                <a:spcPct val="100000"/>
              </a:lnSpc>
            </a:pPr>
            <a:endParaRPr b="0" lang="fr-FR" sz="1200" spc="-1" strike="noStrike">
              <a:latin typeface="Arial"/>
            </a:endParaRPr>
          </a:p>
          <a:p>
            <a:pPr marL="171360" indent="-171000">
              <a:lnSpc>
                <a:spcPct val="100000"/>
              </a:lnSpc>
              <a:spcAft>
                <a:spcPts val="499"/>
              </a:spcAft>
              <a:buClr>
                <a:srgbClr val="f28e65"/>
              </a:buClr>
              <a:buFont typeface="Arial"/>
              <a:buChar char="•"/>
            </a:pPr>
            <a:r>
              <a:rPr b="1" lang="fr-FR" sz="1200" spc="-1" strike="noStrike">
                <a:solidFill>
                  <a:srgbClr val="f28e65"/>
                </a:solidFill>
                <a:latin typeface="Arial"/>
              </a:rPr>
              <a:t>Des informations </a:t>
            </a:r>
            <a:r>
              <a:rPr b="1" lang="fr-FR" sz="1200" spc="-1" strike="noStrike" u="sng">
                <a:solidFill>
                  <a:srgbClr val="f28e65"/>
                </a:solidFill>
                <a:uFillTx/>
                <a:latin typeface="Arial"/>
              </a:rPr>
              <a:t>utiles</a:t>
            </a:r>
            <a:r>
              <a:rPr b="1" lang="fr-FR" sz="1200" spc="-1" strike="noStrike">
                <a:solidFill>
                  <a:srgbClr val="f28e65"/>
                </a:solidFill>
                <a:latin typeface="Arial"/>
              </a:rPr>
              <a:t> à consulter sur la fiche formation </a:t>
            </a:r>
            <a:r>
              <a:rPr b="0" lang="fr-FR" sz="1200" spc="-1" strike="noStrike">
                <a:solidFill>
                  <a:srgbClr val="0c5076"/>
                </a:solidFill>
                <a:latin typeface="Arial"/>
              </a:rPr>
              <a:t>:  le statut de l’établissement (public/privé ) ; la nature de la formation (sélective /non sélective) ; les frais de scolarité ; les débouchés professionnels et possibilités de poursuite d’études    </a:t>
            </a:r>
            <a:endParaRPr b="0" lang="fr-FR" sz="1200" spc="-1" strike="noStrike">
              <a:latin typeface="Arial"/>
            </a:endParaRPr>
          </a:p>
          <a:p>
            <a:pPr>
              <a:lnSpc>
                <a:spcPct val="100000"/>
              </a:lnSpc>
              <a:spcAft>
                <a:spcPts val="499"/>
              </a:spcAft>
            </a:pPr>
            <a:endParaRPr b="0" lang="fr-FR" sz="1200" spc="-1" strike="noStrike">
              <a:latin typeface="Arial"/>
            </a:endParaRPr>
          </a:p>
          <a:p>
            <a:pPr>
              <a:lnSpc>
                <a:spcPct val="100000"/>
              </a:lnSpc>
              <a:spcAft>
                <a:spcPts val="499"/>
              </a:spcAft>
            </a:pPr>
            <a:endParaRPr b="0" lang="fr-FR" sz="1200" spc="-1" strike="noStrike">
              <a:latin typeface="Arial"/>
            </a:endParaRPr>
          </a:p>
          <a:p>
            <a:pPr>
              <a:lnSpc>
                <a:spcPct val="100000"/>
              </a:lnSpc>
              <a:spcAft>
                <a:spcPts val="499"/>
              </a:spcAft>
            </a:pPr>
            <a:endParaRPr b="0" lang="fr-FR" sz="1200" spc="-1" strike="noStrike">
              <a:latin typeface="Arial"/>
            </a:endParaRPr>
          </a:p>
        </p:txBody>
      </p:sp>
      <p:sp>
        <p:nvSpPr>
          <p:cNvPr id="198" name="CustomShape 5"/>
          <p:cNvSpPr/>
          <p:nvPr/>
        </p:nvSpPr>
        <p:spPr>
          <a:xfrm>
            <a:off x="800640" y="3990240"/>
            <a:ext cx="7542720" cy="617760"/>
          </a:xfrm>
          <a:prstGeom prst="rect">
            <a:avLst/>
          </a:prstGeom>
          <a:noFill/>
          <a:ln>
            <a:solidFill>
              <a:srgbClr val="0c507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lang="fr-FR" sz="1200" spc="-1" strike="noStrike">
                <a:solidFill>
                  <a:srgbClr val="0c5076"/>
                </a:solidFill>
                <a:latin typeface="Arial"/>
              </a:rPr>
              <a:t>Quelques rares formations privées ne sont pas présentes sur Parcoursup &gt; prendre contact avec les établissements pour connaitre les modalités de candidature</a:t>
            </a:r>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6426360" y="4783680"/>
            <a:ext cx="1169640" cy="359640"/>
          </a:xfrm>
          <a:prstGeom prst="rect">
            <a:avLst/>
          </a:prstGeom>
          <a:noFill/>
          <a:ln>
            <a:noFill/>
          </a:ln>
        </p:spPr>
        <p:txBody>
          <a:bodyPr lIns="90000" rIns="90000" tIns="45000" bIns="45000">
            <a:noAutofit/>
          </a:bodyPr>
          <a:p>
            <a:pPr algn="r">
              <a:lnSpc>
                <a:spcPct val="100000"/>
              </a:lnSpc>
            </a:pPr>
            <a:fld id="{FB84A965-5A41-4E94-B25B-333BC324A43F}" type="datetime1">
              <a:rPr b="0" lang="fr-FR" sz="750" spc="-1" strike="noStrike" cap="all">
                <a:solidFill>
                  <a:srgbClr val="000000"/>
                </a:solidFill>
                <a:latin typeface="Arial"/>
              </a:rPr>
              <a:t>29/11/2021</a:t>
            </a:fld>
            <a:endParaRPr b="0" lang="fr-FR" sz="750" spc="-1" strike="noStrike">
              <a:latin typeface="Times New Roman"/>
            </a:endParaRPr>
          </a:p>
        </p:txBody>
      </p:sp>
      <p:sp>
        <p:nvSpPr>
          <p:cNvPr id="200" name="TextShape 2"/>
          <p:cNvSpPr txBox="1"/>
          <p:nvPr/>
        </p:nvSpPr>
        <p:spPr>
          <a:xfrm>
            <a:off x="7596360" y="4783680"/>
            <a:ext cx="1169640" cy="359640"/>
          </a:xfrm>
          <a:prstGeom prst="rect">
            <a:avLst/>
          </a:prstGeom>
          <a:noFill/>
          <a:ln>
            <a:noFill/>
          </a:ln>
        </p:spPr>
        <p:txBody>
          <a:bodyPr lIns="90000" rIns="90000" tIns="45000" bIns="45000">
            <a:noAutofit/>
          </a:bodyPr>
          <a:p>
            <a:pPr algn="r">
              <a:lnSpc>
                <a:spcPct val="100000"/>
              </a:lnSpc>
            </a:pPr>
            <a:fld id="{AA7DCDE8-EBE8-44FA-90E2-6318CC1F9143}" type="slidenum">
              <a:rPr b="0" lang="fr-FR" sz="1600" spc="-1" strike="noStrike">
                <a:solidFill>
                  <a:srgbClr val="ff0000"/>
                </a:solidFill>
                <a:latin typeface="Arial"/>
              </a:rPr>
              <a:t>&lt;numéro&gt;</a:t>
            </a:fld>
            <a:endParaRPr b="0" lang="fr-FR" sz="1600" spc="-1" strike="noStrike">
              <a:latin typeface="Times New Roman"/>
            </a:endParaRPr>
          </a:p>
        </p:txBody>
      </p:sp>
      <p:pic>
        <p:nvPicPr>
          <p:cNvPr id="201" name="Image 3" descr=""/>
          <p:cNvPicPr/>
          <p:nvPr/>
        </p:nvPicPr>
        <p:blipFill>
          <a:blip r:embed="rId1"/>
          <a:stretch/>
        </p:blipFill>
        <p:spPr>
          <a:xfrm>
            <a:off x="0" y="0"/>
            <a:ext cx="9143640" cy="5143320"/>
          </a:xfrm>
          <a:prstGeom prst="rect">
            <a:avLst/>
          </a:prstGeom>
          <a:ln>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TextShape 1"/>
          <p:cNvSpPr txBox="1"/>
          <p:nvPr/>
        </p:nvSpPr>
        <p:spPr>
          <a:xfrm>
            <a:off x="6426360" y="4783680"/>
            <a:ext cx="1169640" cy="359640"/>
          </a:xfrm>
          <a:prstGeom prst="rect">
            <a:avLst/>
          </a:prstGeom>
          <a:noFill/>
          <a:ln>
            <a:noFill/>
          </a:ln>
        </p:spPr>
        <p:txBody>
          <a:bodyPr lIns="90000" rIns="90000" tIns="45000" bIns="45000">
            <a:noAutofit/>
          </a:bodyPr>
          <a:p>
            <a:pPr algn="r">
              <a:lnSpc>
                <a:spcPct val="100000"/>
              </a:lnSpc>
            </a:pPr>
            <a:fld id="{FC47E089-614F-4030-9F2A-E900DD3B43A9}" type="datetime1">
              <a:rPr b="0" lang="fr-FR" sz="750" spc="-1" strike="noStrike" cap="all">
                <a:solidFill>
                  <a:srgbClr val="000000"/>
                </a:solidFill>
                <a:latin typeface="Arial"/>
              </a:rPr>
              <a:t>29/11/2021</a:t>
            </a:fld>
            <a:endParaRPr b="0" lang="fr-FR" sz="750" spc="-1" strike="noStrike">
              <a:latin typeface="Times New Roman"/>
            </a:endParaRPr>
          </a:p>
        </p:txBody>
      </p:sp>
      <p:sp>
        <p:nvSpPr>
          <p:cNvPr id="203" name="TextShape 2"/>
          <p:cNvSpPr txBox="1"/>
          <p:nvPr/>
        </p:nvSpPr>
        <p:spPr>
          <a:xfrm>
            <a:off x="7596360" y="4783680"/>
            <a:ext cx="1169640" cy="359640"/>
          </a:xfrm>
          <a:prstGeom prst="rect">
            <a:avLst/>
          </a:prstGeom>
          <a:noFill/>
          <a:ln>
            <a:noFill/>
          </a:ln>
        </p:spPr>
        <p:txBody>
          <a:bodyPr lIns="90000" rIns="90000" tIns="45000" bIns="45000">
            <a:noAutofit/>
          </a:bodyPr>
          <a:p>
            <a:pPr algn="r">
              <a:lnSpc>
                <a:spcPct val="100000"/>
              </a:lnSpc>
            </a:pPr>
            <a:fld id="{4CB48239-1E5D-42C4-911B-D72CE38864C4}" type="slidenum">
              <a:rPr b="0" lang="fr-FR" sz="1600" spc="-1" strike="noStrike">
                <a:solidFill>
                  <a:srgbClr val="ff0000"/>
                </a:solidFill>
                <a:latin typeface="Arial"/>
              </a:rPr>
              <a:t>&lt;numéro&gt;</a:t>
            </a:fld>
            <a:endParaRPr b="0" lang="fr-FR" sz="1600" spc="-1" strike="noStrike">
              <a:latin typeface="Times New Roman"/>
            </a:endParaRPr>
          </a:p>
        </p:txBody>
      </p:sp>
      <p:pic>
        <p:nvPicPr>
          <p:cNvPr id="204" name="Image 1" descr=""/>
          <p:cNvPicPr/>
          <p:nvPr/>
        </p:nvPicPr>
        <p:blipFill>
          <a:blip r:embed="rId1"/>
          <a:stretch/>
        </p:blipFill>
        <p:spPr>
          <a:xfrm>
            <a:off x="0" y="0"/>
            <a:ext cx="9143640" cy="5143320"/>
          </a:xfrm>
          <a:prstGeom prst="rect">
            <a:avLst/>
          </a:prstGeom>
          <a:ln>
            <a:noFill/>
          </a:ln>
        </p:spPr>
      </p:pic>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2500</TotalTime>
  <Application>LibreOffice/6.1.5.2$Windows_X86_64 LibreOffice_project/90f8dcf33c87b3705e78202e3df5142b201bd805</Application>
  <Words>518</Words>
  <Paragraphs>56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2020-10-27T08:44:50Z</dcterms:created>
  <dc:creator>Microsoft Office User</dc:creator>
  <dc:description/>
  <dc:language>fr-FR</dc:language>
  <cp:lastModifiedBy>HOUDA SAID</cp:lastModifiedBy>
  <dcterms:modified xsi:type="dcterms:W3CDTF">2021-10-22T08:54:43Z</dcterms:modified>
  <cp:revision>70</cp:revision>
  <dc:subject>Client</dc:subject>
  <dc:title>w</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Manager">
    <vt:lpwstr>Client</vt:lpwstr>
  </property>
  <property fmtid="{D5CDD505-2E9C-101B-9397-08002B2CF9AE}" pid="8" name="Notes">
    <vt:i4>0</vt:i4>
  </property>
  <property fmtid="{D5CDD505-2E9C-101B-9397-08002B2CF9AE}" pid="9" name="PresentationFormat">
    <vt:lpwstr>Affichage à l'écran (16:9)</vt:lpwstr>
  </property>
  <property fmtid="{D5CDD505-2E9C-101B-9397-08002B2CF9AE}" pid="10" name="ScaleCrop">
    <vt:bool>0</vt:bool>
  </property>
  <property fmtid="{D5CDD505-2E9C-101B-9397-08002B2CF9AE}" pid="11" name="ShareDoc">
    <vt:bool>0</vt:bool>
  </property>
  <property fmtid="{D5CDD505-2E9C-101B-9397-08002B2CF9AE}" pid="12" name="Slides">
    <vt:i4>10</vt:i4>
  </property>
</Properties>
</file>